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47.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autoCompressPictures="0" embedTrueTypeFonts="1" strictFirstAndLastChars="0" saveSubsetFonts="1">
  <p:sldMasterIdLst>
    <p:sldMasterId id="2147483665" r:id="rId3"/>
    <p:sldMasterId id="2147483666"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Lst>
  <p:sldSz cy="5143500" cx="9144000"/>
  <p:notesSz cx="6858000" cy="9144000"/>
  <p:embeddedFontLst>
    <p:embeddedFont>
      <p:font typeface="Quattrocento"/>
      <p:regular r:id="rId53"/>
      <p:bold r:id="rId54"/>
    </p:embeddedFont>
    <p:embeddedFont>
      <p:font typeface="Lora"/>
      <p:regular r:id="rId55"/>
      <p:bold r:id="rId56"/>
      <p:italic r:id="rId57"/>
      <p:boldItalic r:id="rId58"/>
    </p:embeddedFont>
    <p:embeddedFont>
      <p:font typeface="Quattrocento Sans"/>
      <p:regular r:id="rId59"/>
      <p:bold r:id="rId60"/>
      <p:italic r:id="rId61"/>
      <p:boldItalic r:id="rId62"/>
    </p:embeddedFont>
    <p:embeddedFont>
      <p:font typeface="Merriweather"/>
      <p:regular r:id="rId63"/>
      <p:bold r:id="rId64"/>
      <p:italic r:id="rId65"/>
      <p:boldItalic r:id="rId6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QuattrocentoSans-boldItalic.fntdata"/><Relationship Id="rId61" Type="http://schemas.openxmlformats.org/officeDocument/2006/relationships/font" Target="fonts/QuattrocentoSans-italic.fntdata"/><Relationship Id="rId20" Type="http://schemas.openxmlformats.org/officeDocument/2006/relationships/slide" Target="slides/slide15.xml"/><Relationship Id="rId64" Type="http://schemas.openxmlformats.org/officeDocument/2006/relationships/font" Target="fonts/Merriweather-bold.fntdata"/><Relationship Id="rId63" Type="http://schemas.openxmlformats.org/officeDocument/2006/relationships/font" Target="fonts/Merriweather-regular.fntdata"/><Relationship Id="rId22" Type="http://schemas.openxmlformats.org/officeDocument/2006/relationships/slide" Target="slides/slide17.xml"/><Relationship Id="rId66" Type="http://schemas.openxmlformats.org/officeDocument/2006/relationships/font" Target="fonts/Merriweather-boldItalic.fntdata"/><Relationship Id="rId21" Type="http://schemas.openxmlformats.org/officeDocument/2006/relationships/slide" Target="slides/slide16.xml"/><Relationship Id="rId65" Type="http://schemas.openxmlformats.org/officeDocument/2006/relationships/font" Target="fonts/Merriweather-italic.fntdata"/><Relationship Id="rId24" Type="http://schemas.openxmlformats.org/officeDocument/2006/relationships/slide" Target="slides/slide19.xml"/><Relationship Id="rId23" Type="http://schemas.openxmlformats.org/officeDocument/2006/relationships/slide" Target="slides/slide18.xml"/><Relationship Id="rId60" Type="http://schemas.openxmlformats.org/officeDocument/2006/relationships/font" Target="fonts/QuattrocentoSans-bold.fntdata"/><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font" Target="fonts/Quattrocento-regular.fntdata"/><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font" Target="fonts/Lora-regular.fntdata"/><Relationship Id="rId10" Type="http://schemas.openxmlformats.org/officeDocument/2006/relationships/slide" Target="slides/slide5.xml"/><Relationship Id="rId54" Type="http://schemas.openxmlformats.org/officeDocument/2006/relationships/font" Target="fonts/Quattrocento-bold.fntdata"/><Relationship Id="rId13" Type="http://schemas.openxmlformats.org/officeDocument/2006/relationships/slide" Target="slides/slide8.xml"/><Relationship Id="rId57" Type="http://schemas.openxmlformats.org/officeDocument/2006/relationships/font" Target="fonts/Lora-italic.fntdata"/><Relationship Id="rId12" Type="http://schemas.openxmlformats.org/officeDocument/2006/relationships/slide" Target="slides/slide7.xml"/><Relationship Id="rId56" Type="http://schemas.openxmlformats.org/officeDocument/2006/relationships/font" Target="fonts/Lora-bold.fntdata"/><Relationship Id="rId15" Type="http://schemas.openxmlformats.org/officeDocument/2006/relationships/slide" Target="slides/slide10.xml"/><Relationship Id="rId59" Type="http://schemas.openxmlformats.org/officeDocument/2006/relationships/font" Target="fonts/QuattrocentoSans-regular.fntdata"/><Relationship Id="rId14" Type="http://schemas.openxmlformats.org/officeDocument/2006/relationships/slide" Target="slides/slide9.xml"/><Relationship Id="rId58" Type="http://schemas.openxmlformats.org/officeDocument/2006/relationships/font" Target="fonts/Lora-bold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2" name="Shape 2"/>
        <p:cNvGrpSpPr/>
        <p:nvPr/>
      </p:nvGrpSpPr>
      <p:grpSpPr>
        <a:xfrm>
          <a:off x="0" y="0"/>
          <a:ext cx="0" cy="0"/>
          <a:chOff x="0" y="0"/>
          <a:chExt cx="0" cy="0"/>
        </a:xfrm>
      </p:grpSpPr>
      <p:sp>
        <p:nvSpPr>
          <p:cNvPr id="3" name="Shape 3"/>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399" cy="4114800"/>
          </a:xfrm>
          <a:prstGeom prst="rect">
            <a:avLst/>
          </a:prstGeom>
          <a:noFill/>
          <a:ln>
            <a:noFill/>
          </a:ln>
        </p:spPr>
        <p:txBody>
          <a:bodyPr anchorCtr="0" anchor="t" bIns="91425" lIns="91425" rIns="91425" tIns="91425"/>
          <a:lstStyle>
            <a:lvl1pPr indent="0" lvl="0" marL="0" marR="0" rtl="0" algn="l">
              <a:spcBef>
                <a:spcPts val="0"/>
              </a:spcBef>
              <a:buClr>
                <a:schemeClr val="dk1"/>
              </a:buClr>
              <a:buFont typeface="Arial"/>
              <a:buNone/>
              <a:defRPr b="0" i="0" sz="1100" u="none" cap="none" strike="noStrike">
                <a:solidFill>
                  <a:schemeClr val="dk1"/>
                </a:solidFill>
                <a:latin typeface="Arial"/>
                <a:ea typeface="Arial"/>
                <a:cs typeface="Arial"/>
                <a:sym typeface="Arial"/>
              </a:defRPr>
            </a:lvl1pPr>
            <a:lvl2pPr indent="0" lvl="1" marL="457200" marR="0" rtl="0" algn="l">
              <a:spcBef>
                <a:spcPts val="0"/>
              </a:spcBef>
              <a:buClr>
                <a:schemeClr val="dk1"/>
              </a:buClr>
              <a:buFont typeface="Arial"/>
              <a:buNone/>
              <a:defRPr b="0" i="0" sz="1100" u="none" cap="none" strike="noStrike">
                <a:solidFill>
                  <a:schemeClr val="dk1"/>
                </a:solidFill>
                <a:latin typeface="Arial"/>
                <a:ea typeface="Arial"/>
                <a:cs typeface="Arial"/>
                <a:sym typeface="Arial"/>
              </a:defRPr>
            </a:lvl2pPr>
            <a:lvl3pPr indent="0" lvl="2" marL="914400" marR="0" rtl="0" algn="l">
              <a:spcBef>
                <a:spcPts val="0"/>
              </a:spcBef>
              <a:buClr>
                <a:schemeClr val="dk1"/>
              </a:buClr>
              <a:buFont typeface="Arial"/>
              <a:buNone/>
              <a:defRPr b="0" i="0" sz="1100" u="none" cap="none" strike="noStrike">
                <a:solidFill>
                  <a:schemeClr val="dk1"/>
                </a:solidFill>
                <a:latin typeface="Arial"/>
                <a:ea typeface="Arial"/>
                <a:cs typeface="Arial"/>
                <a:sym typeface="Arial"/>
              </a:defRPr>
            </a:lvl3pPr>
            <a:lvl4pPr indent="0" lvl="3" marL="1371600" marR="0" rtl="0" algn="l">
              <a:spcBef>
                <a:spcPts val="0"/>
              </a:spcBef>
              <a:buClr>
                <a:schemeClr val="dk1"/>
              </a:buClr>
              <a:buFont typeface="Arial"/>
              <a:buNone/>
              <a:defRPr b="0" i="0" sz="1100" u="none" cap="none" strike="noStrike">
                <a:solidFill>
                  <a:schemeClr val="dk1"/>
                </a:solidFill>
                <a:latin typeface="Arial"/>
                <a:ea typeface="Arial"/>
                <a:cs typeface="Arial"/>
                <a:sym typeface="Arial"/>
              </a:defRPr>
            </a:lvl4pPr>
            <a:lvl5pPr indent="0" lvl="4" marL="1828800" marR="0" rtl="0" algn="l">
              <a:spcBef>
                <a:spcPts val="0"/>
              </a:spcBef>
              <a:buClr>
                <a:schemeClr val="dk1"/>
              </a:buClr>
              <a:buFont typeface="Arial"/>
              <a:buNone/>
              <a:defRPr b="0" i="0" sz="1100" u="none" cap="none" strike="noStrike">
                <a:solidFill>
                  <a:schemeClr val="dk1"/>
                </a:solidFill>
                <a:latin typeface="Arial"/>
                <a:ea typeface="Arial"/>
                <a:cs typeface="Arial"/>
                <a:sym typeface="Arial"/>
              </a:defRPr>
            </a:lvl5pPr>
            <a:lvl6pPr indent="0" lvl="5" marL="2286000" marR="0" rtl="0" algn="l">
              <a:spcBef>
                <a:spcPts val="0"/>
              </a:spcBef>
              <a:buClr>
                <a:schemeClr val="dk1"/>
              </a:buClr>
              <a:buFont typeface="Arial"/>
              <a:buNone/>
              <a:defRPr b="0" i="0" sz="1100" u="none" cap="none" strike="noStrike">
                <a:solidFill>
                  <a:schemeClr val="dk1"/>
                </a:solidFill>
                <a:latin typeface="Arial"/>
                <a:ea typeface="Arial"/>
                <a:cs typeface="Arial"/>
                <a:sym typeface="Arial"/>
              </a:defRPr>
            </a:lvl6pPr>
            <a:lvl7pPr indent="0" lvl="6" marL="2743200" marR="0" rtl="0" algn="l">
              <a:spcBef>
                <a:spcPts val="0"/>
              </a:spcBef>
              <a:buClr>
                <a:schemeClr val="dk1"/>
              </a:buClr>
              <a:buFont typeface="Arial"/>
              <a:buNone/>
              <a:defRPr b="0" i="0" sz="1100" u="none" cap="none" strike="noStrike">
                <a:solidFill>
                  <a:schemeClr val="dk1"/>
                </a:solidFill>
                <a:latin typeface="Arial"/>
                <a:ea typeface="Arial"/>
                <a:cs typeface="Arial"/>
                <a:sym typeface="Arial"/>
              </a:defRPr>
            </a:lvl7pPr>
            <a:lvl8pPr indent="0" lvl="7" marL="3200400" marR="0" rtl="0" algn="l">
              <a:spcBef>
                <a:spcPts val="0"/>
              </a:spcBef>
              <a:buClr>
                <a:schemeClr val="dk1"/>
              </a:buClr>
              <a:buFont typeface="Arial"/>
              <a:buNone/>
              <a:defRPr b="0" i="0" sz="1100" u="none" cap="none" strike="noStrike">
                <a:solidFill>
                  <a:schemeClr val="dk1"/>
                </a:solidFill>
                <a:latin typeface="Arial"/>
                <a:ea typeface="Arial"/>
                <a:cs typeface="Arial"/>
                <a:sym typeface="Arial"/>
              </a:defRPr>
            </a:lvl8pPr>
            <a:lvl9pPr indent="0" lvl="8" marL="3657600" marR="0" rtl="0" algn="l">
              <a:spcBef>
                <a:spcPts val="0"/>
              </a:spcBef>
              <a:buClr>
                <a:schemeClr val="dk1"/>
              </a:buClr>
              <a:buFont typeface="Arial"/>
              <a:buNone/>
              <a:defRPr b="0" i="0" sz="11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5" name="Shape 95"/>
        <p:cNvGrpSpPr/>
        <p:nvPr/>
      </p:nvGrpSpPr>
      <p:grpSpPr>
        <a:xfrm>
          <a:off x="0" y="0"/>
          <a:ext cx="0" cy="0"/>
          <a:chOff x="0" y="0"/>
          <a:chExt cx="0" cy="0"/>
        </a:xfrm>
      </p:grpSpPr>
      <p:sp>
        <p:nvSpPr>
          <p:cNvPr id="96" name="Shape 96"/>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97" name="Shape 97"/>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Clr>
                <a:schemeClr val="dk1"/>
              </a:buClr>
              <a:buSzPct val="250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8" name="Shape 178"/>
        <p:cNvGrpSpPr/>
        <p:nvPr/>
      </p:nvGrpSpPr>
      <p:grpSpPr>
        <a:xfrm>
          <a:off x="0" y="0"/>
          <a:ext cx="0" cy="0"/>
          <a:chOff x="0" y="0"/>
          <a:chExt cx="0" cy="0"/>
        </a:xfrm>
      </p:grpSpPr>
      <p:sp>
        <p:nvSpPr>
          <p:cNvPr id="179" name="Shape 179"/>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80" name="Shape 180"/>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spcAft>
                <a:spcPts val="0"/>
              </a:spcAft>
              <a:buClr>
                <a:schemeClr val="dk1"/>
              </a:buClr>
              <a:buSzPct val="25000"/>
              <a:buFont typeface="Quattrocento Sans"/>
              <a:buNone/>
            </a:pPr>
            <a:r>
              <a:rPr b="0" i="0" lang="en" sz="1100" u="none" cap="none" strike="noStrike">
                <a:solidFill>
                  <a:schemeClr val="dk1"/>
                </a:solidFill>
                <a:latin typeface="Quattrocento Sans"/>
                <a:ea typeface="Quattrocento Sans"/>
                <a:cs typeface="Quattrocento Sans"/>
                <a:sym typeface="Quattrocento Sans"/>
              </a:rPr>
              <a:t>First thing we had to do is establish a baseline</a:t>
            </a:r>
          </a:p>
          <a:p>
            <a:pPr indent="0" lvl="0" marL="0" marR="0" rtl="0" algn="l">
              <a:spcBef>
                <a:spcPts val="0"/>
              </a:spcBef>
              <a:spcAft>
                <a:spcPts val="0"/>
              </a:spcAft>
              <a:buClr>
                <a:schemeClr val="dk1"/>
              </a:buClr>
              <a:buSzPct val="25000"/>
              <a:buFont typeface="Quattrocento Sans"/>
              <a:buNone/>
            </a:pPr>
            <a:r>
              <a:rPr b="0" i="0" lang="en" sz="1100" u="none" cap="none" strike="noStrike">
                <a:solidFill>
                  <a:schemeClr val="dk1"/>
                </a:solidFill>
                <a:latin typeface="Quattrocento Sans"/>
                <a:ea typeface="Quattrocento Sans"/>
                <a:cs typeface="Quattrocento Sans"/>
                <a:sym typeface="Quattrocento Sans"/>
              </a:rPr>
              <a:t>Looking at the time period ___ before actively engageed with the client</a:t>
            </a:r>
          </a:p>
          <a:p>
            <a:pPr indent="0" lvl="0" marL="0" marR="0" rtl="0" algn="l">
              <a:spcBef>
                <a:spcPts val="0"/>
              </a:spcBef>
              <a:spcAft>
                <a:spcPts val="0"/>
              </a:spcAft>
              <a:buClr>
                <a:schemeClr val="dk1"/>
              </a:buClr>
              <a:buSzPct val="25000"/>
              <a:buFont typeface="Quattrocento Sans"/>
              <a:buNone/>
            </a:pPr>
            <a:r>
              <a:rPr b="0" i="0" lang="en" sz="1100" u="none" cap="none" strike="noStrike">
                <a:solidFill>
                  <a:schemeClr val="dk1"/>
                </a:solidFill>
                <a:latin typeface="Quattrocento Sans"/>
                <a:ea typeface="Quattrocento Sans"/>
                <a:cs typeface="Quattrocento Sans"/>
                <a:sym typeface="Quattrocento Sans"/>
              </a:rPr>
              <a:t>Few thousand sessions, yeilding ~1.5 page views</a:t>
            </a:r>
          </a:p>
          <a:p>
            <a:pPr indent="-228600" lvl="0" marL="457200" marR="0" rtl="0" algn="l">
              <a:spcBef>
                <a:spcPts val="0"/>
              </a:spcBef>
              <a:spcAft>
                <a:spcPts val="0"/>
              </a:spcAft>
              <a:buClr>
                <a:schemeClr val="dk1"/>
              </a:buClr>
              <a:buSzPct val="100000"/>
              <a:buFont typeface="Quattrocento Sans"/>
              <a:buChar char="●"/>
            </a:pPr>
            <a:r>
              <a:rPr b="0" i="0" lang="en" sz="1100" u="none" cap="none" strike="noStrike">
                <a:solidFill>
                  <a:schemeClr val="dk1"/>
                </a:solidFill>
                <a:latin typeface="Quattrocento Sans"/>
                <a:ea typeface="Quattrocento Sans"/>
                <a:cs typeface="Quattrocento Sans"/>
                <a:sym typeface="Quattrocento Sans"/>
              </a:rPr>
              <a:t>Modest average time on page</a:t>
            </a:r>
          </a:p>
          <a:p>
            <a:pPr indent="0" lvl="0" marL="0" marR="0" rtl="0" algn="l">
              <a:spcBef>
                <a:spcPts val="0"/>
              </a:spcBef>
              <a:spcAft>
                <a:spcPts val="0"/>
              </a:spcAft>
              <a:buClr>
                <a:schemeClr val="dk1"/>
              </a:buClr>
              <a:buSzPct val="25000"/>
              <a:buFont typeface="Quattrocento Sans"/>
              <a:buNone/>
            </a:pPr>
            <a:r>
              <a:rPr b="0" i="0" lang="en" sz="1800" u="none" cap="none" strike="noStrike">
                <a:solidFill>
                  <a:schemeClr val="dk1"/>
                </a:solidFill>
                <a:latin typeface="Quattrocento Sans"/>
                <a:ea typeface="Quattrocento Sans"/>
                <a:cs typeface="Quattrocento Sans"/>
                <a:sym typeface="Quattrocento Sans"/>
              </a:rPr>
              <a:t>Small user base</a:t>
            </a:r>
          </a:p>
          <a:p>
            <a:pPr indent="-342900" lvl="0" marL="457200" marR="0" rtl="0" algn="l">
              <a:spcBef>
                <a:spcPts val="0"/>
              </a:spcBef>
              <a:spcAft>
                <a:spcPts val="0"/>
              </a:spcAft>
              <a:buClr>
                <a:schemeClr val="dk1"/>
              </a:buClr>
              <a:buSzPct val="100000"/>
              <a:buFont typeface="Quattrocento Sans"/>
              <a:buChar char="●"/>
            </a:pPr>
            <a:r>
              <a:rPr b="0" i="0" lang="en" sz="1800" u="none" cap="none" strike="noStrike">
                <a:solidFill>
                  <a:schemeClr val="dk1"/>
                </a:solidFill>
                <a:latin typeface="Quattrocento Sans"/>
                <a:ea typeface="Quattrocento Sans"/>
                <a:cs typeface="Quattrocento Sans"/>
                <a:sym typeface="Quattrocento Sans"/>
              </a:rPr>
              <a:t>Good number fo new users</a:t>
            </a:r>
          </a:p>
          <a:p>
            <a:pPr indent="-342900" lvl="0" marL="457200" marR="0" rtl="0" algn="l">
              <a:spcBef>
                <a:spcPts val="0"/>
              </a:spcBef>
              <a:spcAft>
                <a:spcPts val="0"/>
              </a:spcAft>
              <a:buClr>
                <a:schemeClr val="dk1"/>
              </a:buClr>
              <a:buSzPct val="100000"/>
              <a:buFont typeface="Quattrocento Sans"/>
              <a:buChar char="●"/>
            </a:pPr>
            <a:r>
              <a:rPr b="0" i="0" lang="en" sz="1800" u="none" cap="none" strike="noStrike">
                <a:solidFill>
                  <a:schemeClr val="dk1"/>
                </a:solidFill>
                <a:latin typeface="Quattrocento Sans"/>
                <a:ea typeface="Quattrocento Sans"/>
                <a:cs typeface="Quattrocento Sans"/>
                <a:sym typeface="Quattrocento Sans"/>
              </a:rPr>
              <a:t>Significant portion of new users returned</a:t>
            </a:r>
          </a:p>
          <a:p>
            <a:pPr indent="0" lvl="0" marL="0" marR="0" rtl="0" algn="l">
              <a:spcBef>
                <a:spcPts val="0"/>
              </a:spcBef>
              <a:spcAft>
                <a:spcPts val="0"/>
              </a:spcAft>
              <a:buClr>
                <a:schemeClr val="dk1"/>
              </a:buClr>
              <a:buSzPct val="25000"/>
              <a:buFont typeface="Quattrocento Sans"/>
              <a:buNone/>
            </a:pPr>
            <a:r>
              <a:rPr b="0" i="0" lang="en" sz="1800" u="none" cap="none" strike="noStrike">
                <a:solidFill>
                  <a:schemeClr val="dk1"/>
                </a:solidFill>
                <a:latin typeface="Quattrocento Sans"/>
                <a:ea typeface="Quattrocento Sans"/>
                <a:cs typeface="Quattrocento Sans"/>
                <a:sym typeface="Quattrocento Sans"/>
              </a:rPr>
              <a:t>Fairly high bounce rate in early days of the cmpany … overall and homepage not much better</a:t>
            </a:r>
          </a:p>
          <a:p>
            <a:pPr indent="0" lvl="0" marL="0" marR="0" rtl="0" algn="l">
              <a:spcBef>
                <a:spcPts val="0"/>
              </a:spcBef>
              <a:spcAft>
                <a:spcPts val="0"/>
              </a:spcAft>
              <a:buClr>
                <a:schemeClr val="dk1"/>
              </a:buClr>
              <a:buSzPct val="25000"/>
              <a:buFont typeface="Quattrocento Sans"/>
              <a:buNone/>
            </a:pPr>
            <a:r>
              <a:rPr b="0" i="0" lang="en" sz="1800" u="none" cap="none" strike="noStrike">
                <a:solidFill>
                  <a:schemeClr val="dk1"/>
                </a:solidFill>
                <a:latin typeface="Quattrocento Sans"/>
                <a:ea typeface="Quattrocento Sans"/>
                <a:cs typeface="Quattrocento Sans"/>
                <a:sym typeface="Quattrocento Sans"/>
              </a:rPr>
              <a:t>Modest sales</a:t>
            </a:r>
          </a:p>
          <a:p>
            <a:pPr indent="0" lvl="0" marL="0" marR="0" rtl="0" algn="l">
              <a:spcBef>
                <a:spcPts val="0"/>
              </a:spcBef>
              <a:spcAft>
                <a:spcPts val="0"/>
              </a:spcAft>
              <a:buClr>
                <a:schemeClr val="dk1"/>
              </a:buClr>
              <a:buSzPct val="250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a:p>
            <a:pPr indent="0" lvl="0" marL="0" marR="0" rtl="0" algn="l">
              <a:spcBef>
                <a:spcPts val="0"/>
              </a:spcBef>
              <a:spcAft>
                <a:spcPts val="0"/>
              </a:spcAft>
              <a:buClr>
                <a:schemeClr val="dk1"/>
              </a:buClr>
              <a:buSzPct val="250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a:p>
            <a:pPr indent="0" lvl="0" marL="0" marR="0" rtl="0" algn="l">
              <a:spcBef>
                <a:spcPts val="0"/>
              </a:spcBef>
              <a:spcAft>
                <a:spcPts val="0"/>
              </a:spcAft>
              <a:buClr>
                <a:schemeClr val="dk1"/>
              </a:buClr>
              <a:buSzPct val="250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a:p>
            <a:pPr indent="0" lvl="0" marL="0" marR="0" rtl="0" algn="l">
              <a:spcBef>
                <a:spcPts val="0"/>
              </a:spcBef>
              <a:spcAft>
                <a:spcPts val="0"/>
              </a:spcAft>
              <a:buClr>
                <a:schemeClr val="dk1"/>
              </a:buClr>
              <a:buSzPct val="250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a:p>
            <a:pPr indent="0" lvl="0" marL="0" marR="0" rtl="0" algn="l">
              <a:spcBef>
                <a:spcPts val="0"/>
              </a:spcBef>
              <a:spcAft>
                <a:spcPts val="0"/>
              </a:spcAft>
              <a:buClr>
                <a:schemeClr val="dk1"/>
              </a:buClr>
              <a:buSzPct val="25000"/>
              <a:buFont typeface="Quattrocento Sans"/>
              <a:buNone/>
            </a:pPr>
            <a:r>
              <a:rPr b="0" i="0" lang="en" sz="1800" u="none" cap="none" strike="noStrike">
                <a:solidFill>
                  <a:schemeClr val="dk1"/>
                </a:solidFill>
                <a:latin typeface="Quattrocento Sans"/>
                <a:ea typeface="Quattrocento Sans"/>
                <a:cs typeface="Quattrocento Sans"/>
                <a:sym typeface="Quattrocento Sans"/>
              </a:rPr>
              <a:t>Old stuff:</a:t>
            </a:r>
          </a:p>
          <a:p>
            <a:pPr indent="0" lvl="0" marL="0" marR="0" rtl="0" algn="l">
              <a:spcBef>
                <a:spcPts val="0"/>
              </a:spcBef>
              <a:spcAft>
                <a:spcPts val="0"/>
              </a:spcAft>
              <a:buClr>
                <a:srgbClr val="FFCD00"/>
              </a:buClr>
              <a:buSzPct val="25000"/>
              <a:buFont typeface="Quattrocento Sans"/>
              <a:buNone/>
            </a:pPr>
            <a:r>
              <a:t/>
            </a:r>
            <a:endParaRPr b="0" i="0" sz="1600" u="none" cap="none" strike="noStrike">
              <a:solidFill>
                <a:schemeClr val="dk1"/>
              </a:solidFill>
              <a:latin typeface="Quattrocento Sans"/>
              <a:ea typeface="Quattrocento Sans"/>
              <a:cs typeface="Quattrocento Sans"/>
              <a:sym typeface="Quattrocento Sans"/>
            </a:endParaRPr>
          </a:p>
          <a:p>
            <a:pPr indent="0" lvl="0" marL="0" marR="0" rtl="0" algn="l">
              <a:spcBef>
                <a:spcPts val="0"/>
              </a:spcBef>
              <a:spcAft>
                <a:spcPts val="0"/>
              </a:spcAft>
              <a:buClr>
                <a:srgbClr val="FFCD00"/>
              </a:buClr>
              <a:buSzPct val="25000"/>
              <a:buFont typeface="Quattrocento Sans"/>
              <a:buNone/>
            </a:pPr>
            <a:r>
              <a:rPr b="0" i="0" lang="en" sz="1600" u="none" cap="none" strike="noStrike">
                <a:solidFill>
                  <a:schemeClr val="dk1"/>
                </a:solidFill>
                <a:latin typeface="Quattrocento Sans"/>
                <a:ea typeface="Quattrocento Sans"/>
                <a:cs typeface="Quattrocento Sans"/>
                <a:sym typeface="Quattrocento Sans"/>
              </a:rPr>
              <a:t>Acquisition / customer base growth</a:t>
            </a:r>
          </a:p>
          <a:p>
            <a:pPr indent="-330200" lvl="0" marL="457200" marR="0" rtl="0" algn="l">
              <a:spcBef>
                <a:spcPts val="0"/>
              </a:spcBef>
              <a:spcAft>
                <a:spcPts val="0"/>
              </a:spcAft>
              <a:buClr>
                <a:srgbClr val="FFCD00"/>
              </a:buClr>
              <a:buSzPct val="100000"/>
              <a:buFont typeface="Quattrocento Sans"/>
              <a:buChar char="●"/>
            </a:pPr>
            <a:r>
              <a:rPr b="0" i="0" lang="en" sz="1600" u="none" cap="none" strike="noStrike">
                <a:solidFill>
                  <a:schemeClr val="dk1"/>
                </a:solidFill>
                <a:latin typeface="Quattrocento Sans"/>
                <a:ea typeface="Quattrocento Sans"/>
                <a:cs typeface="Quattrocento Sans"/>
                <a:sym typeface="Quattrocento Sans"/>
              </a:rPr>
              <a:t>New Users, Returning Users</a:t>
            </a:r>
          </a:p>
          <a:p>
            <a:pPr indent="0" lvl="0" marL="0" marR="0" rtl="0" algn="l">
              <a:spcBef>
                <a:spcPts val="0"/>
              </a:spcBef>
              <a:spcAft>
                <a:spcPts val="0"/>
              </a:spcAft>
              <a:buClr>
                <a:schemeClr val="dk1"/>
              </a:buClr>
              <a:buSzPct val="25000"/>
              <a:buFont typeface="Arial"/>
              <a:buNone/>
            </a:pPr>
            <a:r>
              <a:rPr b="0" i="0" lang="en" sz="1600" u="none" cap="none" strike="noStrike">
                <a:solidFill>
                  <a:schemeClr val="dk1"/>
                </a:solidFill>
                <a:latin typeface="Quattrocento Sans"/>
                <a:ea typeface="Quattrocento Sans"/>
                <a:cs typeface="Quattrocento Sans"/>
                <a:sym typeface="Quattrocento Sans"/>
              </a:rPr>
              <a:t>Engagement</a:t>
            </a:r>
          </a:p>
          <a:p>
            <a:pPr indent="-330200" lvl="0" marL="457200" marR="0" rtl="0" algn="l">
              <a:spcBef>
                <a:spcPts val="0"/>
              </a:spcBef>
              <a:spcAft>
                <a:spcPts val="0"/>
              </a:spcAft>
              <a:buClr>
                <a:srgbClr val="FFCD00"/>
              </a:buClr>
              <a:buSzPct val="100000"/>
              <a:buFont typeface="Quattrocento Sans"/>
              <a:buChar char="●"/>
            </a:pPr>
            <a:r>
              <a:rPr b="0" i="0" lang="en" sz="1600" u="none" cap="none" strike="noStrike">
                <a:solidFill>
                  <a:schemeClr val="dk1"/>
                </a:solidFill>
                <a:latin typeface="Quattrocento Sans"/>
                <a:ea typeface="Quattrocento Sans"/>
                <a:cs typeface="Quattrocento Sans"/>
                <a:sym typeface="Quattrocento Sans"/>
              </a:rPr>
              <a:t>Number of Sessions Per User, Time on Page, Bounce Rates, Conversion Rates </a:t>
            </a:r>
          </a:p>
          <a:p>
            <a:pPr indent="0" lvl="0" marL="0" marR="0" rtl="0" algn="l">
              <a:spcBef>
                <a:spcPts val="0"/>
              </a:spcBef>
              <a:spcAft>
                <a:spcPts val="0"/>
              </a:spcAft>
              <a:buClr>
                <a:schemeClr val="dk1"/>
              </a:buClr>
              <a:buSzPct val="25000"/>
              <a:buFont typeface="Arial"/>
              <a:buNone/>
            </a:pPr>
            <a:r>
              <a:rPr b="0" i="0" lang="en" sz="1600" u="none" cap="none" strike="noStrike">
                <a:solidFill>
                  <a:schemeClr val="dk1"/>
                </a:solidFill>
                <a:latin typeface="Quattrocento Sans"/>
                <a:ea typeface="Quattrocento Sans"/>
                <a:cs typeface="Quattrocento Sans"/>
                <a:sym typeface="Quattrocento Sans"/>
              </a:rPr>
              <a:t>Revenue </a:t>
            </a:r>
          </a:p>
          <a:p>
            <a:pPr indent="-330200" lvl="0" marL="457200" marR="0" rtl="0" algn="l">
              <a:spcBef>
                <a:spcPts val="0"/>
              </a:spcBef>
              <a:spcAft>
                <a:spcPts val="0"/>
              </a:spcAft>
              <a:buClr>
                <a:srgbClr val="FFCD00"/>
              </a:buClr>
              <a:buSzPct val="100000"/>
              <a:buFont typeface="Quattrocento Sans"/>
              <a:buChar char="●"/>
            </a:pPr>
            <a:r>
              <a:rPr b="0" i="0" lang="en" sz="1600" u="none" cap="none" strike="noStrike">
                <a:solidFill>
                  <a:schemeClr val="dk1"/>
                </a:solidFill>
                <a:latin typeface="Quattrocento Sans"/>
                <a:ea typeface="Quattrocento Sans"/>
                <a:cs typeface="Quattrocento Sans"/>
                <a:sym typeface="Quattrocento Sans"/>
              </a:rPr>
              <a:t>Total Revenue, Revenue per User, </a:t>
            </a:r>
          </a:p>
          <a:p>
            <a:pPr indent="-330200" lvl="0" marL="457200" marR="0" rtl="0" algn="l">
              <a:spcBef>
                <a:spcPts val="0"/>
              </a:spcBef>
              <a:spcAft>
                <a:spcPts val="0"/>
              </a:spcAft>
              <a:buClr>
                <a:srgbClr val="FFFF00"/>
              </a:buClr>
              <a:buSzPct val="100000"/>
              <a:buFont typeface="Quattrocento Sans"/>
              <a:buChar char="●"/>
            </a:pPr>
            <a:r>
              <a:rPr b="0" i="0" lang="en" sz="1600" u="none" cap="none" strike="noStrike">
                <a:solidFill>
                  <a:schemeClr val="dk1"/>
                </a:solidFill>
                <a:latin typeface="Quattrocento Sans"/>
                <a:ea typeface="Quattrocento Sans"/>
                <a:cs typeface="Quattrocento Sans"/>
                <a:sym typeface="Quattrocento Sans"/>
              </a:rPr>
              <a:t>E-Commerce Conversion Rate, Number of Transactions Over Time, Average Order Value</a:t>
            </a:r>
          </a:p>
          <a:p>
            <a:pPr indent="0" lvl="0" marL="0" marR="0" rtl="0" algn="l">
              <a:spcBef>
                <a:spcPts val="0"/>
              </a:spcBef>
              <a:spcAft>
                <a:spcPts val="0"/>
              </a:spcAft>
              <a:buClr>
                <a:schemeClr val="dk1"/>
              </a:buClr>
              <a:buSzPct val="25000"/>
              <a:buFont typeface="Arial"/>
              <a:buNone/>
            </a:pPr>
            <a:r>
              <a:rPr b="0" i="0" lang="en" sz="1600" u="none" cap="none" strike="noStrike">
                <a:solidFill>
                  <a:schemeClr val="dk1"/>
                </a:solidFill>
                <a:latin typeface="Quattrocento Sans"/>
                <a:ea typeface="Quattrocento Sans"/>
                <a:cs typeface="Quattrocento Sans"/>
                <a:sym typeface="Quattrocento Sans"/>
              </a:rPr>
              <a:t>Demographics</a:t>
            </a:r>
          </a:p>
          <a:p>
            <a:pPr indent="-330200" lvl="0" marL="457200" marR="0" rtl="0" algn="l">
              <a:spcBef>
                <a:spcPts val="0"/>
              </a:spcBef>
              <a:spcAft>
                <a:spcPts val="0"/>
              </a:spcAft>
              <a:buClr>
                <a:srgbClr val="FFCD00"/>
              </a:buClr>
              <a:buSzPct val="100000"/>
              <a:buFont typeface="Quattrocento Sans"/>
              <a:buChar char="●"/>
            </a:pPr>
            <a:r>
              <a:rPr b="0" i="0" lang="en" sz="1600" u="none" cap="none" strike="noStrike">
                <a:solidFill>
                  <a:schemeClr val="dk1"/>
                </a:solidFill>
                <a:latin typeface="Quattrocento Sans"/>
                <a:ea typeface="Quattrocento Sans"/>
                <a:cs typeface="Quattrocento Sans"/>
                <a:sym typeface="Quattrocento Sans"/>
              </a:rPr>
              <a:t>Geo-targeted Filter for NY County (Manhattan)</a:t>
            </a:r>
          </a:p>
          <a:p>
            <a:pPr indent="-330200" lvl="0" marL="457200" marR="0" rtl="0" algn="l">
              <a:spcBef>
                <a:spcPts val="0"/>
              </a:spcBef>
              <a:spcAft>
                <a:spcPts val="0"/>
              </a:spcAft>
              <a:buClr>
                <a:srgbClr val="FFCD00"/>
              </a:buClr>
              <a:buSzPct val="100000"/>
              <a:buFont typeface="Quattrocento Sans"/>
              <a:buChar char="●"/>
            </a:pPr>
            <a:r>
              <a:rPr b="0" i="0" lang="en" sz="1600" u="none" cap="none" strike="noStrike">
                <a:solidFill>
                  <a:schemeClr val="dk1"/>
                </a:solidFill>
                <a:latin typeface="Quattrocento Sans"/>
                <a:ea typeface="Quattrocento Sans"/>
                <a:cs typeface="Quattrocento Sans"/>
                <a:sym typeface="Quattrocento Sans"/>
              </a:rPr>
              <a:t>Ages primarily 25-34</a:t>
            </a:r>
          </a:p>
          <a:p>
            <a:pPr indent="0" lvl="0" marL="0" marR="0" rtl="0" algn="l">
              <a:spcBef>
                <a:spcPts val="0"/>
              </a:spcBef>
              <a:spcAft>
                <a:spcPts val="0"/>
              </a:spcAft>
              <a:buClr>
                <a:schemeClr val="dk1"/>
              </a:buClr>
              <a:buSzPct val="25000"/>
              <a:buFont typeface="Arial"/>
              <a:buNone/>
            </a:pPr>
            <a:r>
              <a:t/>
            </a:r>
            <a:endParaRPr b="0" i="0" sz="1600" u="none" cap="none" strike="noStrike">
              <a:solidFill>
                <a:schemeClr val="dk1"/>
              </a:solidFill>
              <a:latin typeface="Quattrocento Sans"/>
              <a:ea typeface="Quattrocento Sans"/>
              <a:cs typeface="Quattrocento Sans"/>
              <a:sym typeface="Quattrocento Sans"/>
            </a:endParaRPr>
          </a:p>
          <a:p>
            <a:pPr indent="0" lvl="0" marL="0" marR="0" rtl="0" algn="l">
              <a:spcBef>
                <a:spcPts val="0"/>
              </a:spcBef>
              <a:buClr>
                <a:schemeClr val="dk1"/>
              </a:buClr>
              <a:buSzPct val="250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90" name="Shape 190"/>
        <p:cNvGrpSpPr/>
        <p:nvPr/>
      </p:nvGrpSpPr>
      <p:grpSpPr>
        <a:xfrm>
          <a:off x="0" y="0"/>
          <a:ext cx="0" cy="0"/>
          <a:chOff x="0" y="0"/>
          <a:chExt cx="0" cy="0"/>
        </a:xfrm>
      </p:grpSpPr>
      <p:sp>
        <p:nvSpPr>
          <p:cNvPr id="191" name="Shape 191"/>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92" name="Shape 192"/>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spcAft>
                <a:spcPts val="0"/>
              </a:spcAft>
              <a:buClr>
                <a:schemeClr val="dk1"/>
              </a:buClr>
              <a:buSzPct val="25000"/>
              <a:buFont typeface="Arial"/>
              <a:buNone/>
            </a:pPr>
            <a:r>
              <a:t/>
            </a:r>
            <a:endParaRPr b="0" i="0" sz="1100" u="none" cap="none" strike="noStrike">
              <a:solidFill>
                <a:schemeClr val="dk1"/>
              </a:solidFill>
              <a:latin typeface="Arial"/>
              <a:ea typeface="Arial"/>
              <a:cs typeface="Arial"/>
              <a:sym typeface="Arial"/>
            </a:endParaRPr>
          </a:p>
          <a:p>
            <a:pPr indent="0" lvl="0" marL="0" marR="0" rtl="0" algn="l">
              <a:spcBef>
                <a:spcPts val="0"/>
              </a:spcBef>
              <a:spcAft>
                <a:spcPts val="0"/>
              </a:spcAft>
              <a:buClr>
                <a:schemeClr val="dk1"/>
              </a:buClr>
              <a:buSzPct val="25000"/>
              <a:buFont typeface="Arial"/>
              <a:buNone/>
            </a:pPr>
            <a:r>
              <a:rPr b="0" i="0" lang="en" sz="1100" u="none" cap="none" strike="noStrike">
                <a:solidFill>
                  <a:schemeClr val="dk1"/>
                </a:solidFill>
                <a:latin typeface="Arial"/>
                <a:ea typeface="Arial"/>
                <a:cs typeface="Arial"/>
                <a:sym typeface="Arial"/>
              </a:rPr>
              <a:t>Majority of people come to home page</a:t>
            </a:r>
          </a:p>
          <a:p>
            <a:pPr indent="0" lvl="0" marL="0" marR="0" rtl="0" algn="l">
              <a:spcBef>
                <a:spcPts val="0"/>
              </a:spcBef>
              <a:spcAft>
                <a:spcPts val="0"/>
              </a:spcAft>
              <a:buClr>
                <a:schemeClr val="dk1"/>
              </a:buClr>
              <a:buSzPct val="25000"/>
              <a:buFont typeface="Arial"/>
              <a:buNone/>
            </a:pPr>
            <a:r>
              <a:rPr b="0" i="0" lang="en" sz="1100" u="none" cap="none" strike="noStrike">
                <a:solidFill>
                  <a:schemeClr val="dk1"/>
                </a:solidFill>
                <a:latin typeface="Arial"/>
                <a:ea typeface="Arial"/>
                <a:cs typeface="Arial"/>
                <a:sym typeface="Arial"/>
              </a:rPr>
              <a:t>Home page come to play a large role / subject of discusson</a:t>
            </a:r>
          </a:p>
          <a:p>
            <a:pPr indent="0" lvl="0" marL="0" marR="0" rtl="0" algn="l">
              <a:spcBef>
                <a:spcPts val="0"/>
              </a:spcBef>
              <a:spcAft>
                <a:spcPts val="0"/>
              </a:spcAft>
              <a:buClr>
                <a:schemeClr val="dk1"/>
              </a:buClr>
              <a:buSzPct val="25000"/>
              <a:buFont typeface="Arial"/>
              <a:buNone/>
            </a:pPr>
            <a:r>
              <a:t/>
            </a:r>
            <a:endParaRPr b="0" i="0" sz="1100" u="none" cap="none" strike="noStrike">
              <a:solidFill>
                <a:schemeClr val="dk1"/>
              </a:solidFill>
              <a:latin typeface="Arial"/>
              <a:ea typeface="Arial"/>
              <a:cs typeface="Arial"/>
              <a:sym typeface="Arial"/>
            </a:endParaRPr>
          </a:p>
          <a:p>
            <a:pPr indent="0" lvl="0" marL="0" marR="0" rtl="0" algn="l">
              <a:spcBef>
                <a:spcPts val="0"/>
              </a:spcBef>
              <a:spcAft>
                <a:spcPts val="0"/>
              </a:spcAft>
              <a:buClr>
                <a:schemeClr val="dk1"/>
              </a:buClr>
              <a:buSzPct val="25000"/>
              <a:buFont typeface="Arial"/>
              <a:buNone/>
            </a:pPr>
            <a:r>
              <a:t/>
            </a:r>
            <a:endParaRPr b="0" i="0" sz="1100" u="none" cap="none" strike="noStrike">
              <a:solidFill>
                <a:schemeClr val="dk1"/>
              </a:solidFill>
              <a:latin typeface="Arial"/>
              <a:ea typeface="Arial"/>
              <a:cs typeface="Arial"/>
              <a:sym typeface="Arial"/>
            </a:endParaRPr>
          </a:p>
          <a:p>
            <a:pPr indent="0" lvl="0" marL="0" marR="0" rtl="0" algn="l">
              <a:spcBef>
                <a:spcPts val="0"/>
              </a:spcBef>
              <a:spcAft>
                <a:spcPts val="0"/>
              </a:spcAft>
              <a:buClr>
                <a:schemeClr val="dk1"/>
              </a:buClr>
              <a:buSzPct val="25000"/>
              <a:buFont typeface="Arial"/>
              <a:buNone/>
            </a:pPr>
            <a:r>
              <a:rPr b="0" i="0" lang="en" sz="1100" u="none" cap="none" strike="noStrike">
                <a:solidFill>
                  <a:schemeClr val="dk1"/>
                </a:solidFill>
                <a:latin typeface="Arial"/>
                <a:ea typeface="Arial"/>
                <a:cs typeface="Arial"/>
                <a:sym typeface="Arial"/>
              </a:rPr>
              <a:t>When we dove deeper and analyzed data, found that most traffic was direct, and little through search</a:t>
            </a:r>
          </a:p>
          <a:p>
            <a:pPr indent="0" lvl="0" marL="0" marR="0" rtl="0" algn="l">
              <a:spcBef>
                <a:spcPts val="0"/>
              </a:spcBef>
              <a:spcAft>
                <a:spcPts val="0"/>
              </a:spcAft>
              <a:buClr>
                <a:schemeClr val="dk1"/>
              </a:buClr>
              <a:buSzPct val="25000"/>
              <a:buFont typeface="Arial"/>
              <a:buNone/>
            </a:pPr>
            <a:r>
              <a:rPr b="0" i="0" lang="en" sz="1100" u="none" cap="none" strike="noStrike">
                <a:solidFill>
                  <a:schemeClr val="dk1"/>
                </a:solidFill>
                <a:latin typeface="Arial"/>
                <a:ea typeface="Arial"/>
                <a:cs typeface="Arial"/>
                <a:sym typeface="Arial"/>
              </a:rPr>
              <a:t>Few new people actually searchign for his site</a:t>
            </a:r>
          </a:p>
          <a:p>
            <a:pPr indent="0" lvl="0" marL="0" marR="0" rtl="0" algn="l">
              <a:spcBef>
                <a:spcPts val="0"/>
              </a:spcBef>
              <a:spcAft>
                <a:spcPts val="0"/>
              </a:spcAft>
              <a:buClr>
                <a:schemeClr val="dk1"/>
              </a:buClr>
              <a:buSzPct val="25000"/>
              <a:buFont typeface="Arial"/>
              <a:buNone/>
            </a:pPr>
            <a:r>
              <a:rPr b="0" i="0" lang="en" sz="1100" u="none" cap="none" strike="noStrike">
                <a:solidFill>
                  <a:schemeClr val="dk1"/>
                </a:solidFill>
                <a:latin typeface="Arial"/>
                <a:ea typeface="Arial"/>
                <a:cs typeface="Arial"/>
                <a:sym typeface="Arial"/>
              </a:rPr>
              <a:t>Huge opportunity → need to increase marketing efforts and drive search for nomz</a:t>
            </a:r>
          </a:p>
          <a:p>
            <a:pPr indent="0" lvl="0" marL="0" marR="0" rtl="0" algn="l">
              <a:spcBef>
                <a:spcPts val="0"/>
              </a:spcBef>
              <a:spcAft>
                <a:spcPts val="0"/>
              </a:spcAft>
              <a:buClr>
                <a:schemeClr val="dk1"/>
              </a:buClr>
              <a:buSzPct val="25000"/>
              <a:buFont typeface="Arial"/>
              <a:buNone/>
            </a:pPr>
            <a:r>
              <a:rPr b="0" i="0" lang="en" sz="1100" u="none" cap="none" strike="noStrike">
                <a:solidFill>
                  <a:schemeClr val="dk1"/>
                </a:solidFill>
                <a:latin typeface="Arial"/>
                <a:ea typeface="Arial"/>
                <a:cs typeface="Arial"/>
                <a:sym typeface="Arial"/>
              </a:rPr>
              <a:t>Leading us to the conclusion that seach analytics is gong to be key iin boosting nomz sales and awareness</a:t>
            </a:r>
          </a:p>
          <a:p>
            <a:pPr indent="0" lvl="0" marL="0" marR="0" rtl="0" algn="l">
              <a:spcBef>
                <a:spcPts val="0"/>
              </a:spcBef>
              <a:spcAft>
                <a:spcPts val="0"/>
              </a:spcAft>
              <a:buClr>
                <a:schemeClr val="dk1"/>
              </a:buClr>
              <a:buSzPct val="25000"/>
              <a:buFont typeface="Arial"/>
              <a:buNone/>
            </a:pPr>
            <a:r>
              <a:t/>
            </a:r>
            <a:endParaRPr b="0" i="0" sz="1100" u="none" cap="none" strike="noStrike">
              <a:solidFill>
                <a:schemeClr val="dk1"/>
              </a:solidFill>
              <a:latin typeface="Arial"/>
              <a:ea typeface="Arial"/>
              <a:cs typeface="Arial"/>
              <a:sym typeface="Arial"/>
            </a:endParaRPr>
          </a:p>
          <a:p>
            <a:pPr indent="0" lvl="0" marL="0" marR="0" rtl="0" algn="l">
              <a:spcBef>
                <a:spcPts val="0"/>
              </a:spcBef>
              <a:spcAft>
                <a:spcPts val="0"/>
              </a:spcAft>
              <a:buClr>
                <a:schemeClr val="dk1"/>
              </a:buClr>
              <a:buSzPct val="25000"/>
              <a:buFont typeface="Arial"/>
              <a:buNone/>
            </a:pPr>
            <a:r>
              <a:t/>
            </a:r>
            <a:endParaRPr b="0" i="0" sz="1100" u="none" cap="none" strike="noStrike">
              <a:solidFill>
                <a:schemeClr val="dk1"/>
              </a:solidFill>
              <a:latin typeface="Arial"/>
              <a:ea typeface="Arial"/>
              <a:cs typeface="Arial"/>
              <a:sym typeface="Arial"/>
            </a:endParaRPr>
          </a:p>
          <a:p>
            <a:pPr indent="0" lvl="0" marL="0" marR="0" rtl="0" algn="l">
              <a:spcBef>
                <a:spcPts val="0"/>
              </a:spcBef>
              <a:spcAft>
                <a:spcPts val="0"/>
              </a:spcAft>
              <a:buClr>
                <a:schemeClr val="dk1"/>
              </a:buClr>
              <a:buSzPct val="25000"/>
              <a:buFont typeface="Arial"/>
              <a:buNone/>
            </a:pPr>
            <a:r>
              <a:t/>
            </a:r>
            <a:endParaRPr b="0" i="0" sz="1100" u="none" cap="none" strike="noStrike">
              <a:solidFill>
                <a:schemeClr val="dk1"/>
              </a:solidFill>
              <a:latin typeface="Arial"/>
              <a:ea typeface="Arial"/>
              <a:cs typeface="Arial"/>
              <a:sym typeface="Arial"/>
            </a:endParaRPr>
          </a:p>
          <a:p>
            <a:pPr indent="0" lvl="0" marL="0" marR="0" rtl="0" algn="l">
              <a:spcBef>
                <a:spcPts val="0"/>
              </a:spcBef>
              <a:buClr>
                <a:schemeClr val="dk1"/>
              </a:buClr>
              <a:buSzPct val="250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04" name="Shape 204"/>
        <p:cNvGrpSpPr/>
        <p:nvPr/>
      </p:nvGrpSpPr>
      <p:grpSpPr>
        <a:xfrm>
          <a:off x="0" y="0"/>
          <a:ext cx="0" cy="0"/>
          <a:chOff x="0" y="0"/>
          <a:chExt cx="0" cy="0"/>
        </a:xfrm>
      </p:grpSpPr>
      <p:sp>
        <p:nvSpPr>
          <p:cNvPr id="205" name="Shape 205"/>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06" name="Shape 206"/>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Clr>
                <a:schemeClr val="dk1"/>
              </a:buClr>
              <a:buSzPct val="250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11" name="Shape 211"/>
        <p:cNvGrpSpPr/>
        <p:nvPr/>
      </p:nvGrpSpPr>
      <p:grpSpPr>
        <a:xfrm>
          <a:off x="0" y="0"/>
          <a:ext cx="0" cy="0"/>
          <a:chOff x="0" y="0"/>
          <a:chExt cx="0" cy="0"/>
        </a:xfrm>
      </p:grpSpPr>
      <p:sp>
        <p:nvSpPr>
          <p:cNvPr id="212" name="Shape 212"/>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13" name="Shape 213"/>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Clr>
                <a:schemeClr val="dk1"/>
              </a:buClr>
              <a:buSzPct val="250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19" name="Shape 219"/>
        <p:cNvGrpSpPr/>
        <p:nvPr/>
      </p:nvGrpSpPr>
      <p:grpSpPr>
        <a:xfrm>
          <a:off x="0" y="0"/>
          <a:ext cx="0" cy="0"/>
          <a:chOff x="0" y="0"/>
          <a:chExt cx="0" cy="0"/>
        </a:xfrm>
      </p:grpSpPr>
      <p:sp>
        <p:nvSpPr>
          <p:cNvPr id="220" name="Shape 220"/>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21" name="Shape 221"/>
          <p:cNvSpPr txBox="1"/>
          <p:nvPr>
            <p:ph idx="1" type="body"/>
          </p:nvPr>
        </p:nvSpPr>
        <p:spPr>
          <a:xfrm>
            <a:off x="685800" y="4343400"/>
            <a:ext cx="5486400" cy="4114800"/>
          </a:xfrm>
          <a:prstGeom prst="rect">
            <a:avLst/>
          </a:prstGeom>
          <a:noFill/>
          <a:ln>
            <a:noFill/>
          </a:ln>
        </p:spPr>
        <p:txBody>
          <a:bodyPr anchorCtr="0" anchor="t" bIns="91425" lIns="91425" rIns="91425" tIns="91425">
            <a:noAutofit/>
          </a:bodyPr>
          <a:lstStyle/>
          <a:p>
            <a:pPr indent="0" lvl="0" marL="0" marR="0" rtl="0" algn="l">
              <a:spcBef>
                <a:spcPts val="0"/>
              </a:spcBef>
              <a:buClr>
                <a:schemeClr val="dk1"/>
              </a:buClr>
              <a:buSzPct val="250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27" name="Shape 227"/>
        <p:cNvGrpSpPr/>
        <p:nvPr/>
      </p:nvGrpSpPr>
      <p:grpSpPr>
        <a:xfrm>
          <a:off x="0" y="0"/>
          <a:ext cx="0" cy="0"/>
          <a:chOff x="0" y="0"/>
          <a:chExt cx="0" cy="0"/>
        </a:xfrm>
      </p:grpSpPr>
      <p:sp>
        <p:nvSpPr>
          <p:cNvPr id="228" name="Shape 228"/>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29" name="Shape 229"/>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Clr>
                <a:schemeClr val="dk1"/>
              </a:buClr>
              <a:buSzPct val="250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42" name="Shape 242"/>
        <p:cNvGrpSpPr/>
        <p:nvPr/>
      </p:nvGrpSpPr>
      <p:grpSpPr>
        <a:xfrm>
          <a:off x="0" y="0"/>
          <a:ext cx="0" cy="0"/>
          <a:chOff x="0" y="0"/>
          <a:chExt cx="0" cy="0"/>
        </a:xfrm>
      </p:grpSpPr>
      <p:sp>
        <p:nvSpPr>
          <p:cNvPr id="243" name="Shape 243"/>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44" name="Shape 244"/>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304800" lvl="0" marL="457200" marR="0" rtl="0" algn="l">
              <a:spcBef>
                <a:spcPts val="0"/>
              </a:spcBef>
              <a:spcAft>
                <a:spcPts val="0"/>
              </a:spcAft>
              <a:buClr>
                <a:srgbClr val="FFCD00"/>
              </a:buClr>
              <a:buSzPct val="100000"/>
              <a:buFont typeface="Quattrocento Sans"/>
              <a:buChar char="◉"/>
            </a:pPr>
            <a:r>
              <a:rPr b="0" i="0" lang="en" sz="1100" u="none" cap="none" strike="noStrike">
                <a:solidFill>
                  <a:schemeClr val="dk1"/>
                </a:solidFill>
                <a:latin typeface="Quattrocento Sans"/>
                <a:ea typeface="Quattrocento Sans"/>
                <a:cs typeface="Quattrocento Sans"/>
                <a:sym typeface="Quattrocento Sans"/>
              </a:rPr>
              <a:t>The flow visualization also reveals that of the 176 that ended up in the shopping cart page, 128 went through the “Buy Button” page. This shows the importance of the “Buy Button” page in driving traffic to the shopping cart page (do not direct to add to cart directly, instead of directing user straight to shopping cart page when clicking on “Add to Cart”, allow a “continue shopping feature” and show a prominent update of shopping cart content.). </a:t>
            </a:r>
          </a:p>
          <a:p>
            <a:pPr indent="-304800" lvl="0" marL="457200" marR="0" rtl="0" algn="l">
              <a:spcBef>
                <a:spcPts val="600"/>
              </a:spcBef>
              <a:spcAft>
                <a:spcPts val="0"/>
              </a:spcAft>
              <a:buClr>
                <a:srgbClr val="FFCD00"/>
              </a:buClr>
              <a:buSzPct val="100000"/>
              <a:buFont typeface="Quattrocento Sans"/>
              <a:buChar char="◉"/>
            </a:pPr>
            <a:br>
              <a:rPr b="0" i="0" lang="en" sz="1100" u="none" cap="none" strike="noStrike">
                <a:solidFill>
                  <a:schemeClr val="dk1"/>
                </a:solidFill>
                <a:latin typeface="Quattrocento Sans"/>
                <a:ea typeface="Quattrocento Sans"/>
                <a:cs typeface="Quattrocento Sans"/>
                <a:sym typeface="Quattrocento Sans"/>
              </a:rPr>
            </a:br>
            <a:r>
              <a:rPr b="0" i="0" lang="en" sz="1100" u="none" cap="none" strike="noStrike">
                <a:solidFill>
                  <a:schemeClr val="dk1"/>
                </a:solidFill>
                <a:latin typeface="Quattrocento Sans"/>
                <a:ea typeface="Quattrocento Sans"/>
                <a:cs typeface="Quattrocento Sans"/>
                <a:sym typeface="Quattrocento Sans"/>
              </a:rPr>
              <a:t>Additionally, the flow visualization shows that 55 session circle back to the homepage from the “Buy Button” page. This is interesting and might indicate that users prefer to find out more information about the business or the company from the homepage instead of continuing to find out more about individual products.</a:t>
            </a:r>
          </a:p>
          <a:p>
            <a:pPr indent="-304800" lvl="0" marL="457200" marR="0" rtl="0" algn="l">
              <a:spcBef>
                <a:spcPts val="600"/>
              </a:spcBef>
              <a:spcAft>
                <a:spcPts val="0"/>
              </a:spcAft>
              <a:buClr>
                <a:srgbClr val="FFCD00"/>
              </a:buClr>
              <a:buSzPct val="100000"/>
              <a:buFont typeface="Quattrocento Sans"/>
              <a:buChar char="◉"/>
            </a:pPr>
            <a:br>
              <a:rPr b="0" i="0" lang="en" sz="1100" u="none" cap="none" strike="noStrike">
                <a:solidFill>
                  <a:schemeClr val="dk1"/>
                </a:solidFill>
                <a:latin typeface="Quattrocento Sans"/>
                <a:ea typeface="Quattrocento Sans"/>
                <a:cs typeface="Quattrocento Sans"/>
                <a:sym typeface="Quattrocento Sans"/>
              </a:rPr>
            </a:br>
            <a:r>
              <a:rPr b="0" i="0" lang="en" sz="1100" u="none" cap="none" strike="noStrike">
                <a:solidFill>
                  <a:schemeClr val="dk1"/>
                </a:solidFill>
                <a:latin typeface="Quattrocento Sans"/>
                <a:ea typeface="Quattrocento Sans"/>
                <a:cs typeface="Quattrocento Sans"/>
                <a:sym typeface="Quattrocento Sans"/>
              </a:rPr>
              <a:t>Finally, the “Buy Button” page has the highest number of dropoffs (15.5% of total traffic) from the website as compared to other pages (except homepage) within the funnel. We could look into ways to lower the number of dropoffs from the funnel at this page (insight - provide more information on this page such as overall reviews etc.).</a:t>
            </a:r>
          </a:p>
          <a:p>
            <a:pPr indent="0" lvl="0" marL="0" marR="0" rtl="0" algn="l">
              <a:spcBef>
                <a:spcPts val="0"/>
              </a:spcBef>
              <a:buClr>
                <a:schemeClr val="dk1"/>
              </a:buClr>
              <a:buSzPct val="250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50" name="Shape 250"/>
        <p:cNvGrpSpPr/>
        <p:nvPr/>
      </p:nvGrpSpPr>
      <p:grpSpPr>
        <a:xfrm>
          <a:off x="0" y="0"/>
          <a:ext cx="0" cy="0"/>
          <a:chOff x="0" y="0"/>
          <a:chExt cx="0" cy="0"/>
        </a:xfrm>
      </p:grpSpPr>
      <p:sp>
        <p:nvSpPr>
          <p:cNvPr id="251" name="Shape 251"/>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52" name="Shape 252"/>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304800" lvl="0" marL="457200" marR="0" rtl="0" algn="l">
              <a:spcBef>
                <a:spcPts val="0"/>
              </a:spcBef>
              <a:spcAft>
                <a:spcPts val="0"/>
              </a:spcAft>
              <a:buClr>
                <a:srgbClr val="FFCD00"/>
              </a:buClr>
              <a:buSzPct val="100000"/>
              <a:buFont typeface="Quattrocento Sans"/>
              <a:buChar char="◉"/>
            </a:pPr>
            <a:r>
              <a:rPr b="0" i="0" lang="en" sz="1100" u="none" cap="none" strike="noStrike">
                <a:solidFill>
                  <a:schemeClr val="dk1"/>
                </a:solidFill>
                <a:latin typeface="Quattrocento Sans"/>
                <a:ea typeface="Quattrocento Sans"/>
                <a:cs typeface="Quattrocento Sans"/>
                <a:sym typeface="Quattrocento Sans"/>
              </a:rPr>
              <a:t>The flow visualization also reveals that of the 176 that ended up in the shopping cart page, 128 went through the “Buy Button” page. This shows the importance of the “Buy Button” page in driving traffic to the shopping cart page (do not direct to add to cart directly, instead of directing user straight to shopping cart page when clicking on “Add to Cart”, allow a “continue shopping feature” and show a prominent update of shopping cart content.). </a:t>
            </a:r>
          </a:p>
          <a:p>
            <a:pPr indent="-304800" lvl="0" marL="457200" marR="0" rtl="0" algn="l">
              <a:spcBef>
                <a:spcPts val="600"/>
              </a:spcBef>
              <a:spcAft>
                <a:spcPts val="0"/>
              </a:spcAft>
              <a:buClr>
                <a:srgbClr val="FFCD00"/>
              </a:buClr>
              <a:buSzPct val="100000"/>
              <a:buFont typeface="Quattrocento Sans"/>
              <a:buChar char="◉"/>
            </a:pPr>
            <a:br>
              <a:rPr b="0" i="0" lang="en" sz="1100" u="none" cap="none" strike="noStrike">
                <a:solidFill>
                  <a:schemeClr val="dk1"/>
                </a:solidFill>
                <a:latin typeface="Quattrocento Sans"/>
                <a:ea typeface="Quattrocento Sans"/>
                <a:cs typeface="Quattrocento Sans"/>
                <a:sym typeface="Quattrocento Sans"/>
              </a:rPr>
            </a:br>
            <a:r>
              <a:rPr b="0" i="0" lang="en" sz="1100" u="none" cap="none" strike="noStrike">
                <a:solidFill>
                  <a:schemeClr val="dk1"/>
                </a:solidFill>
                <a:latin typeface="Quattrocento Sans"/>
                <a:ea typeface="Quattrocento Sans"/>
                <a:cs typeface="Quattrocento Sans"/>
                <a:sym typeface="Quattrocento Sans"/>
              </a:rPr>
              <a:t>Additionally, the flow visualization shows that 55 session circle back to the homepage from the “Buy Button” page. This is interesting and might indicate that users prefer to find out more information about the business or the company from the homepage instead of continuing to find out more about individual products.</a:t>
            </a:r>
          </a:p>
          <a:p>
            <a:pPr indent="-304800" lvl="0" marL="457200" marR="0" rtl="0" algn="l">
              <a:spcBef>
                <a:spcPts val="600"/>
              </a:spcBef>
              <a:spcAft>
                <a:spcPts val="0"/>
              </a:spcAft>
              <a:buClr>
                <a:srgbClr val="FFCD00"/>
              </a:buClr>
              <a:buSzPct val="100000"/>
              <a:buFont typeface="Quattrocento Sans"/>
              <a:buChar char="◉"/>
            </a:pPr>
            <a:br>
              <a:rPr b="0" i="0" lang="en" sz="1100" u="none" cap="none" strike="noStrike">
                <a:solidFill>
                  <a:schemeClr val="dk1"/>
                </a:solidFill>
                <a:latin typeface="Quattrocento Sans"/>
                <a:ea typeface="Quattrocento Sans"/>
                <a:cs typeface="Quattrocento Sans"/>
                <a:sym typeface="Quattrocento Sans"/>
              </a:rPr>
            </a:br>
            <a:r>
              <a:rPr b="0" i="0" lang="en" sz="1100" u="none" cap="none" strike="noStrike">
                <a:solidFill>
                  <a:schemeClr val="dk1"/>
                </a:solidFill>
                <a:latin typeface="Quattrocento Sans"/>
                <a:ea typeface="Quattrocento Sans"/>
                <a:cs typeface="Quattrocento Sans"/>
                <a:sym typeface="Quattrocento Sans"/>
              </a:rPr>
              <a:t>Finally, the “Buy Button” page has the highest number of dropoffs (15.5% of total traffic) from the website as compared to other pages (except homepage) within the funnel. We could look into ways to lower the number of dropoffs from the funnel at this page (insight - provide more information on this page such as overall reviews etc.).</a:t>
            </a:r>
          </a:p>
          <a:p>
            <a:pPr indent="0" lvl="0" marL="0" marR="0" rtl="0" algn="l">
              <a:spcBef>
                <a:spcPts val="0"/>
              </a:spcBef>
              <a:buClr>
                <a:schemeClr val="dk1"/>
              </a:buClr>
              <a:buSzPct val="250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61" name="Shape 261"/>
        <p:cNvGrpSpPr/>
        <p:nvPr/>
      </p:nvGrpSpPr>
      <p:grpSpPr>
        <a:xfrm>
          <a:off x="0" y="0"/>
          <a:ext cx="0" cy="0"/>
          <a:chOff x="0" y="0"/>
          <a:chExt cx="0" cy="0"/>
        </a:xfrm>
      </p:grpSpPr>
      <p:sp>
        <p:nvSpPr>
          <p:cNvPr id="262" name="Shape 262"/>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63" name="Shape 263"/>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Clr>
                <a:schemeClr val="dk1"/>
              </a:buClr>
              <a:buSzPct val="25000"/>
              <a:buFont typeface="Arial"/>
              <a:buNone/>
            </a:pPr>
            <a:r>
              <a:rPr b="0" i="0" lang="en" sz="1050" u="none" cap="none" strike="noStrike">
                <a:solidFill>
                  <a:schemeClr val="dk1"/>
                </a:solidFill>
                <a:highlight>
                  <a:srgbClr val="F1F4F5"/>
                </a:highlight>
                <a:latin typeface="Arial"/>
                <a:ea typeface="Arial"/>
                <a:cs typeface="Arial"/>
                <a:sym typeface="Arial"/>
              </a:rPr>
              <a:t>Peyton, Jay. "What's the Average Bounce Rate for a Website?" </a:t>
            </a:r>
            <a:r>
              <a:rPr b="0" i="1" lang="en" sz="1050" u="none" cap="none" strike="noStrike">
                <a:solidFill>
                  <a:schemeClr val="dk1"/>
                </a:solidFill>
                <a:highlight>
                  <a:srgbClr val="F1F4F5"/>
                </a:highlight>
                <a:latin typeface="Arial"/>
                <a:ea typeface="Arial"/>
                <a:cs typeface="Arial"/>
                <a:sym typeface="Arial"/>
              </a:rPr>
              <a:t>Good, Bad, Ugly, and Average Bounce Rates</a:t>
            </a:r>
            <a:r>
              <a:rPr b="0" i="0" lang="en" sz="1050" u="none" cap="none" strike="noStrike">
                <a:solidFill>
                  <a:schemeClr val="dk1"/>
                </a:solidFill>
                <a:highlight>
                  <a:srgbClr val="F1F4F5"/>
                </a:highlight>
                <a:latin typeface="Arial"/>
                <a:ea typeface="Arial"/>
                <a:cs typeface="Arial"/>
                <a:sym typeface="Arial"/>
              </a:rPr>
              <a:t>. Rocket Fuel, 25 Feb. 2014. Web. 24 Apr. 2016.</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69" name="Shape 269"/>
        <p:cNvGrpSpPr/>
        <p:nvPr/>
      </p:nvGrpSpPr>
      <p:grpSpPr>
        <a:xfrm>
          <a:off x="0" y="0"/>
          <a:ext cx="0" cy="0"/>
          <a:chOff x="0" y="0"/>
          <a:chExt cx="0" cy="0"/>
        </a:xfrm>
      </p:grpSpPr>
      <p:sp>
        <p:nvSpPr>
          <p:cNvPr id="270" name="Shape 270"/>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71" name="Shape 271"/>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Clr>
                <a:schemeClr val="dk1"/>
              </a:buClr>
              <a:buSzPct val="25000"/>
              <a:buFont typeface="Arial"/>
              <a:buNone/>
            </a:pPr>
            <a:r>
              <a:rPr b="0" i="0" lang="en" sz="1100" u="none" cap="none" strike="noStrike">
                <a:solidFill>
                  <a:schemeClr val="dk1"/>
                </a:solidFill>
                <a:latin typeface="Arial"/>
                <a:ea typeface="Arial"/>
                <a:cs typeface="Arial"/>
                <a:sym typeface="Arial"/>
              </a:rPr>
              <a:t>44.29% (april 11 - 17) to 34.75% (april 18 - 24)</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2" name="Shape 112"/>
        <p:cNvGrpSpPr/>
        <p:nvPr/>
      </p:nvGrpSpPr>
      <p:grpSpPr>
        <a:xfrm>
          <a:off x="0" y="0"/>
          <a:ext cx="0" cy="0"/>
          <a:chOff x="0" y="0"/>
          <a:chExt cx="0" cy="0"/>
        </a:xfrm>
      </p:grpSpPr>
      <p:sp>
        <p:nvSpPr>
          <p:cNvPr id="113" name="Shape 113"/>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14" name="Shape 114"/>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Clr>
                <a:schemeClr val="dk1"/>
              </a:buClr>
              <a:buSzPct val="25000"/>
              <a:buFont typeface="Arial"/>
              <a:buNone/>
            </a:pPr>
            <a:r>
              <a:rPr b="0" i="0" lang="en" sz="1100" u="none" cap="none" strike="noStrike">
                <a:solidFill>
                  <a:schemeClr val="dk1"/>
                </a:solidFill>
                <a:latin typeface="Arial"/>
                <a:ea typeface="Arial"/>
                <a:cs typeface="Arial"/>
                <a:sym typeface="Arial"/>
              </a:rPr>
              <a:t>Break down the presentation </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77" name="Shape 277"/>
        <p:cNvGrpSpPr/>
        <p:nvPr/>
      </p:nvGrpSpPr>
      <p:grpSpPr>
        <a:xfrm>
          <a:off x="0" y="0"/>
          <a:ext cx="0" cy="0"/>
          <a:chOff x="0" y="0"/>
          <a:chExt cx="0" cy="0"/>
        </a:xfrm>
      </p:grpSpPr>
      <p:sp>
        <p:nvSpPr>
          <p:cNvPr id="278" name="Shape 278"/>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79" name="Shape 279"/>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spcAft>
                <a:spcPts val="0"/>
              </a:spcAft>
              <a:buClr>
                <a:schemeClr val="dk1"/>
              </a:buClr>
              <a:buSzPct val="25000"/>
              <a:buFont typeface="Arial"/>
              <a:buNone/>
            </a:pPr>
            <a:r>
              <a:rPr b="0" i="0" lang="en" sz="1100" u="none" cap="none" strike="noStrike">
                <a:solidFill>
                  <a:schemeClr val="dk1"/>
                </a:solidFill>
                <a:latin typeface="Arial"/>
                <a:ea typeface="Arial"/>
                <a:cs typeface="Arial"/>
                <a:sym typeface="Arial"/>
              </a:rPr>
              <a:t>(april 11 - 17) VS (april 18 - 24)</a:t>
            </a:r>
          </a:p>
          <a:p>
            <a:pPr indent="0" lvl="0" marL="0" marR="0" rtl="0" algn="l">
              <a:spcBef>
                <a:spcPts val="0"/>
              </a:spcBef>
              <a:spcAft>
                <a:spcPts val="0"/>
              </a:spcAft>
              <a:buClr>
                <a:schemeClr val="dk1"/>
              </a:buClr>
              <a:buSzPct val="25000"/>
              <a:buFont typeface="Arial"/>
              <a:buNone/>
            </a:pPr>
            <a:r>
              <a:rPr b="0" i="0" lang="en" sz="1100" u="none" cap="none" strike="noStrike">
                <a:solidFill>
                  <a:schemeClr val="dk1"/>
                </a:solidFill>
                <a:latin typeface="Arial"/>
                <a:ea typeface="Arial"/>
                <a:cs typeface="Arial"/>
                <a:sym typeface="Arial"/>
              </a:rPr>
              <a:t>Home Page Bounce Rate 44.29% to 34.75% </a:t>
            </a:r>
          </a:p>
          <a:p>
            <a:pPr indent="0" lvl="0" marL="0" marR="0" rtl="0" algn="l">
              <a:spcBef>
                <a:spcPts val="0"/>
              </a:spcBef>
              <a:buClr>
                <a:schemeClr val="dk1"/>
              </a:buClr>
              <a:buSzPct val="25000"/>
              <a:buFont typeface="Arial"/>
              <a:buNone/>
            </a:pPr>
            <a:r>
              <a:rPr b="0" i="0" lang="en" sz="1100" u="none" cap="none" strike="noStrike">
                <a:solidFill>
                  <a:schemeClr val="dk1"/>
                </a:solidFill>
                <a:latin typeface="Arial"/>
                <a:ea typeface="Arial"/>
                <a:cs typeface="Arial"/>
                <a:sym typeface="Arial"/>
              </a:rPr>
              <a:t>Colections page: 66.67% to 50%</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85" name="Shape 285"/>
        <p:cNvGrpSpPr/>
        <p:nvPr/>
      </p:nvGrpSpPr>
      <p:grpSpPr>
        <a:xfrm>
          <a:off x="0" y="0"/>
          <a:ext cx="0" cy="0"/>
          <a:chOff x="0" y="0"/>
          <a:chExt cx="0" cy="0"/>
        </a:xfrm>
      </p:grpSpPr>
      <p:sp>
        <p:nvSpPr>
          <p:cNvPr id="286" name="Shape 286"/>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87" name="Shape 287"/>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SzPct val="250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92" name="Shape 292"/>
        <p:cNvGrpSpPr/>
        <p:nvPr/>
      </p:nvGrpSpPr>
      <p:grpSpPr>
        <a:xfrm>
          <a:off x="0" y="0"/>
          <a:ext cx="0" cy="0"/>
          <a:chOff x="0" y="0"/>
          <a:chExt cx="0" cy="0"/>
        </a:xfrm>
      </p:grpSpPr>
      <p:sp>
        <p:nvSpPr>
          <p:cNvPr id="293" name="Shape 293"/>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94" name="Shape 294"/>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SzPct val="250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08" name="Shape 308"/>
        <p:cNvGrpSpPr/>
        <p:nvPr/>
      </p:nvGrpSpPr>
      <p:grpSpPr>
        <a:xfrm>
          <a:off x="0" y="0"/>
          <a:ext cx="0" cy="0"/>
          <a:chOff x="0" y="0"/>
          <a:chExt cx="0" cy="0"/>
        </a:xfrm>
      </p:grpSpPr>
      <p:sp>
        <p:nvSpPr>
          <p:cNvPr id="309" name="Shape 309"/>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310" name="Shape 310"/>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SzPct val="250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25" name="Shape 325"/>
        <p:cNvGrpSpPr/>
        <p:nvPr/>
      </p:nvGrpSpPr>
      <p:grpSpPr>
        <a:xfrm>
          <a:off x="0" y="0"/>
          <a:ext cx="0" cy="0"/>
          <a:chOff x="0" y="0"/>
          <a:chExt cx="0" cy="0"/>
        </a:xfrm>
      </p:grpSpPr>
      <p:sp>
        <p:nvSpPr>
          <p:cNvPr id="326" name="Shape 326"/>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327" name="Shape 327"/>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SzPct val="250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32" name="Shape 332"/>
        <p:cNvGrpSpPr/>
        <p:nvPr/>
      </p:nvGrpSpPr>
      <p:grpSpPr>
        <a:xfrm>
          <a:off x="0" y="0"/>
          <a:ext cx="0" cy="0"/>
          <a:chOff x="0" y="0"/>
          <a:chExt cx="0" cy="0"/>
        </a:xfrm>
      </p:grpSpPr>
      <p:sp>
        <p:nvSpPr>
          <p:cNvPr id="333" name="Shape 333"/>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334" name="Shape 334"/>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SzPct val="250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45" name="Shape 345"/>
        <p:cNvGrpSpPr/>
        <p:nvPr/>
      </p:nvGrpSpPr>
      <p:grpSpPr>
        <a:xfrm>
          <a:off x="0" y="0"/>
          <a:ext cx="0" cy="0"/>
          <a:chOff x="0" y="0"/>
          <a:chExt cx="0" cy="0"/>
        </a:xfrm>
      </p:grpSpPr>
      <p:sp>
        <p:nvSpPr>
          <p:cNvPr id="346" name="Shape 346"/>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347" name="Shape 347"/>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SzPct val="250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59" name="Shape 359"/>
        <p:cNvGrpSpPr/>
        <p:nvPr/>
      </p:nvGrpSpPr>
      <p:grpSpPr>
        <a:xfrm>
          <a:off x="0" y="0"/>
          <a:ext cx="0" cy="0"/>
          <a:chOff x="0" y="0"/>
          <a:chExt cx="0" cy="0"/>
        </a:xfrm>
      </p:grpSpPr>
      <p:sp>
        <p:nvSpPr>
          <p:cNvPr id="360" name="Shape 360"/>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361" name="Shape 361"/>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SzPct val="250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66" name="Shape 366"/>
        <p:cNvGrpSpPr/>
        <p:nvPr/>
      </p:nvGrpSpPr>
      <p:grpSpPr>
        <a:xfrm>
          <a:off x="0" y="0"/>
          <a:ext cx="0" cy="0"/>
          <a:chOff x="0" y="0"/>
          <a:chExt cx="0" cy="0"/>
        </a:xfrm>
      </p:grpSpPr>
      <p:sp>
        <p:nvSpPr>
          <p:cNvPr id="367" name="Shape 367"/>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368" name="Shape 368"/>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Clr>
                <a:schemeClr val="dk1"/>
              </a:buClr>
              <a:buSzPct val="250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71" name="Shape 371"/>
        <p:cNvGrpSpPr/>
        <p:nvPr/>
      </p:nvGrpSpPr>
      <p:grpSpPr>
        <a:xfrm>
          <a:off x="0" y="0"/>
          <a:ext cx="0" cy="0"/>
          <a:chOff x="0" y="0"/>
          <a:chExt cx="0" cy="0"/>
        </a:xfrm>
      </p:grpSpPr>
      <p:sp>
        <p:nvSpPr>
          <p:cNvPr id="372" name="Shape 372"/>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373" name="Shape 373"/>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SzPct val="250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0" name="Shape 120"/>
        <p:cNvGrpSpPr/>
        <p:nvPr/>
      </p:nvGrpSpPr>
      <p:grpSpPr>
        <a:xfrm>
          <a:off x="0" y="0"/>
          <a:ext cx="0" cy="0"/>
          <a:chOff x="0" y="0"/>
          <a:chExt cx="0" cy="0"/>
        </a:xfrm>
      </p:grpSpPr>
      <p:sp>
        <p:nvSpPr>
          <p:cNvPr id="121" name="Shape 121"/>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22" name="Shape 122"/>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Clr>
                <a:schemeClr val="dk1"/>
              </a:buClr>
              <a:buSzPct val="250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90" name="Shape 390"/>
        <p:cNvGrpSpPr/>
        <p:nvPr/>
      </p:nvGrpSpPr>
      <p:grpSpPr>
        <a:xfrm>
          <a:off x="0" y="0"/>
          <a:ext cx="0" cy="0"/>
          <a:chOff x="0" y="0"/>
          <a:chExt cx="0" cy="0"/>
        </a:xfrm>
      </p:grpSpPr>
      <p:sp>
        <p:nvSpPr>
          <p:cNvPr id="391" name="Shape 391"/>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392" name="Shape 392"/>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Clr>
                <a:schemeClr val="dk1"/>
              </a:buClr>
              <a:buSzPct val="250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03" name="Shape 403"/>
        <p:cNvGrpSpPr/>
        <p:nvPr/>
      </p:nvGrpSpPr>
      <p:grpSpPr>
        <a:xfrm>
          <a:off x="0" y="0"/>
          <a:ext cx="0" cy="0"/>
          <a:chOff x="0" y="0"/>
          <a:chExt cx="0" cy="0"/>
        </a:xfrm>
      </p:grpSpPr>
      <p:sp>
        <p:nvSpPr>
          <p:cNvPr id="404" name="Shape 404"/>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05" name="Shape 405"/>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SzPct val="250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12" name="Shape 412"/>
        <p:cNvGrpSpPr/>
        <p:nvPr/>
      </p:nvGrpSpPr>
      <p:grpSpPr>
        <a:xfrm>
          <a:off x="0" y="0"/>
          <a:ext cx="0" cy="0"/>
          <a:chOff x="0" y="0"/>
          <a:chExt cx="0" cy="0"/>
        </a:xfrm>
      </p:grpSpPr>
      <p:sp>
        <p:nvSpPr>
          <p:cNvPr id="413" name="Shape 413"/>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14" name="Shape 414"/>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Clr>
                <a:schemeClr val="dk1"/>
              </a:buClr>
              <a:buSzPct val="250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33" name="Shape 433"/>
        <p:cNvGrpSpPr/>
        <p:nvPr/>
      </p:nvGrpSpPr>
      <p:grpSpPr>
        <a:xfrm>
          <a:off x="0" y="0"/>
          <a:ext cx="0" cy="0"/>
          <a:chOff x="0" y="0"/>
          <a:chExt cx="0" cy="0"/>
        </a:xfrm>
      </p:grpSpPr>
      <p:sp>
        <p:nvSpPr>
          <p:cNvPr id="434" name="Shape 434"/>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35" name="Shape 435"/>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Clr>
                <a:schemeClr val="dk1"/>
              </a:buClr>
              <a:buSzPct val="250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61" name="Shape 461"/>
        <p:cNvGrpSpPr/>
        <p:nvPr/>
      </p:nvGrpSpPr>
      <p:grpSpPr>
        <a:xfrm>
          <a:off x="0" y="0"/>
          <a:ext cx="0" cy="0"/>
          <a:chOff x="0" y="0"/>
          <a:chExt cx="0" cy="0"/>
        </a:xfrm>
      </p:grpSpPr>
      <p:sp>
        <p:nvSpPr>
          <p:cNvPr id="462" name="Shape 462"/>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63" name="Shape 463"/>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Clr>
                <a:schemeClr val="dk1"/>
              </a:buClr>
              <a:buSzPct val="250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85" name="Shape 485"/>
        <p:cNvGrpSpPr/>
        <p:nvPr/>
      </p:nvGrpSpPr>
      <p:grpSpPr>
        <a:xfrm>
          <a:off x="0" y="0"/>
          <a:ext cx="0" cy="0"/>
          <a:chOff x="0" y="0"/>
          <a:chExt cx="0" cy="0"/>
        </a:xfrm>
      </p:grpSpPr>
      <p:sp>
        <p:nvSpPr>
          <p:cNvPr id="486" name="Shape 486"/>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87" name="Shape 487"/>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SzPct val="250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05" name="Shape 505"/>
        <p:cNvGrpSpPr/>
        <p:nvPr/>
      </p:nvGrpSpPr>
      <p:grpSpPr>
        <a:xfrm>
          <a:off x="0" y="0"/>
          <a:ext cx="0" cy="0"/>
          <a:chOff x="0" y="0"/>
          <a:chExt cx="0" cy="0"/>
        </a:xfrm>
      </p:grpSpPr>
      <p:sp>
        <p:nvSpPr>
          <p:cNvPr id="506" name="Shape 506"/>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507" name="Shape 507"/>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SzPct val="250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19" name="Shape 519"/>
        <p:cNvGrpSpPr/>
        <p:nvPr/>
      </p:nvGrpSpPr>
      <p:grpSpPr>
        <a:xfrm>
          <a:off x="0" y="0"/>
          <a:ext cx="0" cy="0"/>
          <a:chOff x="0" y="0"/>
          <a:chExt cx="0" cy="0"/>
        </a:xfrm>
      </p:grpSpPr>
      <p:sp>
        <p:nvSpPr>
          <p:cNvPr id="520" name="Shape 520"/>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521" name="Shape 521"/>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Clr>
                <a:schemeClr val="dk1"/>
              </a:buClr>
              <a:buSzPct val="250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32" name="Shape 532"/>
        <p:cNvGrpSpPr/>
        <p:nvPr/>
      </p:nvGrpSpPr>
      <p:grpSpPr>
        <a:xfrm>
          <a:off x="0" y="0"/>
          <a:ext cx="0" cy="0"/>
          <a:chOff x="0" y="0"/>
          <a:chExt cx="0" cy="0"/>
        </a:xfrm>
      </p:grpSpPr>
      <p:sp>
        <p:nvSpPr>
          <p:cNvPr id="533" name="Shape 533"/>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534" name="Shape 534"/>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Clr>
                <a:schemeClr val="dk1"/>
              </a:buClr>
              <a:buSzPct val="250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52" name="Shape 552"/>
        <p:cNvGrpSpPr/>
        <p:nvPr/>
      </p:nvGrpSpPr>
      <p:grpSpPr>
        <a:xfrm>
          <a:off x="0" y="0"/>
          <a:ext cx="0" cy="0"/>
          <a:chOff x="0" y="0"/>
          <a:chExt cx="0" cy="0"/>
        </a:xfrm>
      </p:grpSpPr>
      <p:sp>
        <p:nvSpPr>
          <p:cNvPr id="553" name="Shape 553"/>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554" name="Shape 554"/>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SzPct val="250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7" name="Shape 127"/>
        <p:cNvGrpSpPr/>
        <p:nvPr/>
      </p:nvGrpSpPr>
      <p:grpSpPr>
        <a:xfrm>
          <a:off x="0" y="0"/>
          <a:ext cx="0" cy="0"/>
          <a:chOff x="0" y="0"/>
          <a:chExt cx="0" cy="0"/>
        </a:xfrm>
      </p:grpSpPr>
      <p:sp>
        <p:nvSpPr>
          <p:cNvPr id="128" name="Shape 128"/>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29" name="Shape 129"/>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spcAft>
                <a:spcPts val="0"/>
              </a:spcAft>
              <a:buClr>
                <a:srgbClr val="363636"/>
              </a:buClr>
              <a:buSzPct val="25000"/>
              <a:buFont typeface="Arial"/>
              <a:buNone/>
            </a:pPr>
            <a:r>
              <a:rPr b="0" i="0" lang="en" sz="1150" u="none" cap="none" strike="noStrike">
                <a:solidFill>
                  <a:srgbClr val="363636"/>
                </a:solidFill>
                <a:highlight>
                  <a:srgbClr val="FFFFFF"/>
                </a:highlight>
                <a:latin typeface="Arial"/>
                <a:ea typeface="Arial"/>
                <a:cs typeface="Arial"/>
                <a:sym typeface="Arial"/>
              </a:rPr>
              <a:t>Eatnomz is a …. Founded by …. Started out selling 1 … now 2 …. Soon 3 </a:t>
            </a:r>
          </a:p>
          <a:p>
            <a:pPr indent="0" lvl="0" marL="0" marR="0" rtl="0" algn="l">
              <a:spcBef>
                <a:spcPts val="0"/>
              </a:spcBef>
              <a:spcAft>
                <a:spcPts val="0"/>
              </a:spcAft>
              <a:buClr>
                <a:srgbClr val="363636"/>
              </a:buClr>
              <a:buSzPct val="25000"/>
              <a:buFont typeface="Arial"/>
              <a:buNone/>
            </a:pPr>
            <a:r>
              <a:rPr b="0" i="0" lang="en" sz="1150" u="none" cap="none" strike="noStrike">
                <a:solidFill>
                  <a:srgbClr val="363636"/>
                </a:solidFill>
                <a:highlight>
                  <a:srgbClr val="FFFFFF"/>
                </a:highlight>
                <a:latin typeface="Arial"/>
                <a:ea typeface="Arial"/>
                <a:cs typeface="Arial"/>
                <a:sym typeface="Arial"/>
              </a:rPr>
              <a:t>Low sales … </a:t>
            </a:r>
          </a:p>
          <a:p>
            <a:pPr indent="0" lvl="0" marL="0" marR="0" rtl="0" algn="l">
              <a:spcBef>
                <a:spcPts val="0"/>
              </a:spcBef>
              <a:spcAft>
                <a:spcPts val="0"/>
              </a:spcAft>
              <a:buClr>
                <a:schemeClr val="dk1"/>
              </a:buClr>
              <a:buSzPct val="25000"/>
              <a:buFont typeface="Arial"/>
              <a:buNone/>
            </a:pPr>
            <a:r>
              <a:t/>
            </a:r>
            <a:endParaRPr b="0" i="0" sz="1150" u="none" cap="none" strike="noStrike">
              <a:solidFill>
                <a:srgbClr val="363636"/>
              </a:solidFill>
              <a:highlight>
                <a:srgbClr val="FFFFFF"/>
              </a:highlight>
              <a:latin typeface="Arial"/>
              <a:ea typeface="Arial"/>
              <a:cs typeface="Arial"/>
              <a:sym typeface="Arial"/>
            </a:endParaRPr>
          </a:p>
          <a:p>
            <a:pPr indent="0" lvl="0" marL="0" marR="0" rtl="0" algn="l">
              <a:spcBef>
                <a:spcPts val="0"/>
              </a:spcBef>
              <a:spcAft>
                <a:spcPts val="0"/>
              </a:spcAft>
              <a:buClr>
                <a:schemeClr val="dk1"/>
              </a:buClr>
              <a:buSzPct val="25000"/>
              <a:buFont typeface="Arial"/>
              <a:buNone/>
            </a:pPr>
            <a:r>
              <a:t/>
            </a:r>
            <a:endParaRPr b="0" i="0" sz="1150" u="none" cap="none" strike="noStrike">
              <a:solidFill>
                <a:srgbClr val="363636"/>
              </a:solidFill>
              <a:highlight>
                <a:srgbClr val="FFFFFF"/>
              </a:highlight>
              <a:latin typeface="Arial"/>
              <a:ea typeface="Arial"/>
              <a:cs typeface="Arial"/>
              <a:sym typeface="Arial"/>
            </a:endParaRPr>
          </a:p>
          <a:p>
            <a:pPr indent="0" lvl="0" marL="0" marR="0" rtl="0" algn="l">
              <a:spcBef>
                <a:spcPts val="0"/>
              </a:spcBef>
              <a:spcAft>
                <a:spcPts val="0"/>
              </a:spcAft>
              <a:buClr>
                <a:schemeClr val="dk1"/>
              </a:buClr>
              <a:buSzPct val="25000"/>
              <a:buFont typeface="Arial"/>
              <a:buNone/>
            </a:pPr>
            <a:r>
              <a:t/>
            </a:r>
            <a:endParaRPr b="0" i="0" sz="1150" u="none" cap="none" strike="noStrike">
              <a:solidFill>
                <a:srgbClr val="363636"/>
              </a:solidFill>
              <a:highlight>
                <a:srgbClr val="FFFFFF"/>
              </a:highlight>
              <a:latin typeface="Arial"/>
              <a:ea typeface="Arial"/>
              <a:cs typeface="Arial"/>
              <a:sym typeface="Arial"/>
            </a:endParaRPr>
          </a:p>
          <a:p>
            <a:pPr indent="0" lvl="0" marL="0" marR="0" rtl="0" algn="l">
              <a:spcBef>
                <a:spcPts val="0"/>
              </a:spcBef>
              <a:spcAft>
                <a:spcPts val="0"/>
              </a:spcAft>
              <a:buClr>
                <a:srgbClr val="363636"/>
              </a:buClr>
              <a:buSzPct val="25000"/>
              <a:buFont typeface="Arial"/>
              <a:buNone/>
            </a:pPr>
            <a:r>
              <a:rPr b="0" i="0" lang="en" sz="1150" u="none" cap="none" strike="noStrike">
                <a:solidFill>
                  <a:srgbClr val="363636"/>
                </a:solidFill>
                <a:highlight>
                  <a:srgbClr val="FFFFFF"/>
                </a:highlight>
                <a:latin typeface="Arial"/>
                <a:ea typeface="Arial"/>
                <a:cs typeface="Arial"/>
                <a:sym typeface="Arial"/>
              </a:rPr>
              <a:t>From Website:</a:t>
            </a:r>
          </a:p>
          <a:p>
            <a:pPr indent="0" lvl="0" marL="0" marR="0" rtl="0" algn="l">
              <a:spcBef>
                <a:spcPts val="0"/>
              </a:spcBef>
              <a:spcAft>
                <a:spcPts val="0"/>
              </a:spcAft>
              <a:buClr>
                <a:srgbClr val="363636"/>
              </a:buClr>
              <a:buSzPct val="25000"/>
              <a:buFont typeface="Arial"/>
              <a:buNone/>
            </a:pPr>
            <a:r>
              <a:rPr b="0" i="0" lang="en" sz="1150" u="none" cap="none" strike="noStrike">
                <a:solidFill>
                  <a:srgbClr val="363636"/>
                </a:solidFill>
                <a:highlight>
                  <a:srgbClr val="FFFFFF"/>
                </a:highlight>
                <a:latin typeface="Arial"/>
                <a:ea typeface="Arial"/>
                <a:cs typeface="Arial"/>
                <a:sym typeface="Arial"/>
              </a:rPr>
              <a:t>A transplant from Northern California, Eric previously worked as the controller at a startup in the mobile advertising space. In his spare time, Eric likes to eat his way through New York and complain about the weather</a:t>
            </a:r>
          </a:p>
          <a:p>
            <a:pPr indent="0" lvl="0" marL="0" marR="0" rtl="0" algn="l">
              <a:spcBef>
                <a:spcPts val="0"/>
              </a:spcBef>
              <a:spcAft>
                <a:spcPts val="0"/>
              </a:spcAft>
              <a:buClr>
                <a:schemeClr val="dk1"/>
              </a:buClr>
              <a:buSzPct val="25000"/>
              <a:buFont typeface="Arial"/>
              <a:buNone/>
            </a:pPr>
            <a:r>
              <a:t/>
            </a:r>
            <a:endParaRPr b="0" i="0" sz="1150" u="none" cap="none" strike="noStrike">
              <a:solidFill>
                <a:srgbClr val="363636"/>
              </a:solidFill>
              <a:highlight>
                <a:srgbClr val="FFFFFF"/>
              </a:highlight>
              <a:latin typeface="Arial"/>
              <a:ea typeface="Arial"/>
              <a:cs typeface="Arial"/>
              <a:sym typeface="Arial"/>
            </a:endParaRPr>
          </a:p>
          <a:p>
            <a:pPr indent="0" lvl="0" marL="0" marR="0" rtl="0" algn="l">
              <a:spcBef>
                <a:spcPts val="0"/>
              </a:spcBef>
              <a:buClr>
                <a:srgbClr val="363636"/>
              </a:buClr>
              <a:buSzPct val="25000"/>
              <a:buFont typeface="Arial"/>
              <a:buNone/>
            </a:pPr>
            <a:r>
              <a:rPr b="0" i="0" lang="en" sz="1150" u="none" cap="none" strike="noStrike">
                <a:solidFill>
                  <a:srgbClr val="363636"/>
                </a:solidFill>
                <a:highlight>
                  <a:srgbClr val="FFFFFF"/>
                </a:highlight>
                <a:latin typeface="Arial"/>
                <a:ea typeface="Arial"/>
                <a:cs typeface="Arial"/>
                <a:sym typeface="Arial"/>
              </a:rPr>
              <a:t>A graduate of the Wharton School at the University of Pennsylvania, Tony previously worked in management consulting, private equity and international trade. He loves noups ("noodle soups"), Asian American data and hitting the game-winner in pick-up basketball (it never happens).</a:t>
            </a: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62" name="Shape 562"/>
        <p:cNvGrpSpPr/>
        <p:nvPr/>
      </p:nvGrpSpPr>
      <p:grpSpPr>
        <a:xfrm>
          <a:off x="0" y="0"/>
          <a:ext cx="0" cy="0"/>
          <a:chOff x="0" y="0"/>
          <a:chExt cx="0" cy="0"/>
        </a:xfrm>
      </p:grpSpPr>
      <p:sp>
        <p:nvSpPr>
          <p:cNvPr id="563" name="Shape 563"/>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564" name="Shape 564"/>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SzPct val="250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73" name="Shape 573"/>
        <p:cNvGrpSpPr/>
        <p:nvPr/>
      </p:nvGrpSpPr>
      <p:grpSpPr>
        <a:xfrm>
          <a:off x="0" y="0"/>
          <a:ext cx="0" cy="0"/>
          <a:chOff x="0" y="0"/>
          <a:chExt cx="0" cy="0"/>
        </a:xfrm>
      </p:grpSpPr>
      <p:sp>
        <p:nvSpPr>
          <p:cNvPr id="574" name="Shape 574"/>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575" name="Shape 575"/>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SzPct val="250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80" name="Shape 580"/>
        <p:cNvGrpSpPr/>
        <p:nvPr/>
      </p:nvGrpSpPr>
      <p:grpSpPr>
        <a:xfrm>
          <a:off x="0" y="0"/>
          <a:ext cx="0" cy="0"/>
          <a:chOff x="0" y="0"/>
          <a:chExt cx="0" cy="0"/>
        </a:xfrm>
      </p:grpSpPr>
      <p:sp>
        <p:nvSpPr>
          <p:cNvPr id="581" name="Shape 581"/>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582" name="Shape 582"/>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Clr>
                <a:schemeClr val="dk1"/>
              </a:buClr>
              <a:buSzPct val="250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93" name="Shape 593"/>
        <p:cNvGrpSpPr/>
        <p:nvPr/>
      </p:nvGrpSpPr>
      <p:grpSpPr>
        <a:xfrm>
          <a:off x="0" y="0"/>
          <a:ext cx="0" cy="0"/>
          <a:chOff x="0" y="0"/>
          <a:chExt cx="0" cy="0"/>
        </a:xfrm>
      </p:grpSpPr>
      <p:sp>
        <p:nvSpPr>
          <p:cNvPr id="594" name="Shape 594"/>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595" name="Shape 595"/>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Clr>
                <a:schemeClr val="dk1"/>
              </a:buClr>
              <a:buSzPct val="250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06" name="Shape 606"/>
        <p:cNvGrpSpPr/>
        <p:nvPr/>
      </p:nvGrpSpPr>
      <p:grpSpPr>
        <a:xfrm>
          <a:off x="0" y="0"/>
          <a:ext cx="0" cy="0"/>
          <a:chOff x="0" y="0"/>
          <a:chExt cx="0" cy="0"/>
        </a:xfrm>
      </p:grpSpPr>
      <p:sp>
        <p:nvSpPr>
          <p:cNvPr id="607" name="Shape 607"/>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608" name="Shape 608"/>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Clr>
                <a:schemeClr val="dk1"/>
              </a:buClr>
              <a:buSzPct val="250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19" name="Shape 619"/>
        <p:cNvGrpSpPr/>
        <p:nvPr/>
      </p:nvGrpSpPr>
      <p:grpSpPr>
        <a:xfrm>
          <a:off x="0" y="0"/>
          <a:ext cx="0" cy="0"/>
          <a:chOff x="0" y="0"/>
          <a:chExt cx="0" cy="0"/>
        </a:xfrm>
      </p:grpSpPr>
      <p:sp>
        <p:nvSpPr>
          <p:cNvPr id="620" name="Shape 620"/>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621" name="Shape 621"/>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Clr>
                <a:schemeClr val="dk1"/>
              </a:buClr>
              <a:buSzPct val="250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25" name="Shape 625"/>
        <p:cNvGrpSpPr/>
        <p:nvPr/>
      </p:nvGrpSpPr>
      <p:grpSpPr>
        <a:xfrm>
          <a:off x="0" y="0"/>
          <a:ext cx="0" cy="0"/>
          <a:chOff x="0" y="0"/>
          <a:chExt cx="0" cy="0"/>
        </a:xfrm>
      </p:grpSpPr>
      <p:sp>
        <p:nvSpPr>
          <p:cNvPr id="626" name="Shape 626"/>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627" name="Shape 627"/>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Clr>
                <a:schemeClr val="dk1"/>
              </a:buClr>
              <a:buSzPct val="250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32" name="Shape 632"/>
        <p:cNvGrpSpPr/>
        <p:nvPr/>
      </p:nvGrpSpPr>
      <p:grpSpPr>
        <a:xfrm>
          <a:off x="0" y="0"/>
          <a:ext cx="0" cy="0"/>
          <a:chOff x="0" y="0"/>
          <a:chExt cx="0" cy="0"/>
        </a:xfrm>
      </p:grpSpPr>
      <p:sp>
        <p:nvSpPr>
          <p:cNvPr id="633" name="Shape 633"/>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634" name="Shape 634"/>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Clr>
                <a:schemeClr val="dk1"/>
              </a:buClr>
              <a:buSzPct val="250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6" name="Shape 136"/>
        <p:cNvGrpSpPr/>
        <p:nvPr/>
      </p:nvGrpSpPr>
      <p:grpSpPr>
        <a:xfrm>
          <a:off x="0" y="0"/>
          <a:ext cx="0" cy="0"/>
          <a:chOff x="0" y="0"/>
          <a:chExt cx="0" cy="0"/>
        </a:xfrm>
      </p:grpSpPr>
      <p:sp>
        <p:nvSpPr>
          <p:cNvPr id="137" name="Shape 137"/>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38" name="Shape 138"/>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spcAft>
                <a:spcPts val="0"/>
              </a:spcAft>
              <a:buClr>
                <a:schemeClr val="dk1"/>
              </a:buClr>
              <a:buSzPct val="25000"/>
              <a:buFont typeface="Arial"/>
              <a:buNone/>
            </a:pPr>
            <a:r>
              <a:rPr b="0" i="0" lang="en" sz="1100" u="none" cap="none" strike="noStrike">
                <a:solidFill>
                  <a:schemeClr val="dk1"/>
                </a:solidFill>
                <a:latin typeface="Arial"/>
                <a:ea typeface="Arial"/>
                <a:cs typeface="Arial"/>
                <a:sym typeface="Arial"/>
              </a:rPr>
              <a:t>Provide healthy, tasty proucts to young professionals who dont have time to cook, but still want good food and stilll want to eat healthy</a:t>
            </a:r>
          </a:p>
          <a:p>
            <a:pPr indent="0" lvl="0" marL="0" marR="0" rtl="0" algn="l">
              <a:spcBef>
                <a:spcPts val="0"/>
              </a:spcBef>
              <a:spcAft>
                <a:spcPts val="0"/>
              </a:spcAft>
              <a:buClr>
                <a:schemeClr val="dk1"/>
              </a:buClr>
              <a:buSzPct val="25000"/>
              <a:buFont typeface="Arial"/>
              <a:buNone/>
            </a:pPr>
            <a:r>
              <a:rPr b="0" i="0" lang="en" sz="1100" u="none" cap="none" strike="noStrike">
                <a:solidFill>
                  <a:schemeClr val="dk1"/>
                </a:solidFill>
                <a:latin typeface="Arial"/>
                <a:ea typeface="Arial"/>
                <a:cs typeface="Arial"/>
                <a:sym typeface="Arial"/>
              </a:rPr>
              <a:t>Uses website as its primary point of sale, uses shoppify platform</a:t>
            </a:r>
          </a:p>
          <a:p>
            <a:pPr indent="0" lvl="0" marL="0" marR="0" rtl="0" algn="l">
              <a:spcBef>
                <a:spcPts val="0"/>
              </a:spcBef>
              <a:spcAft>
                <a:spcPts val="0"/>
              </a:spcAft>
              <a:buClr>
                <a:schemeClr val="dk1"/>
              </a:buClr>
              <a:buSzPct val="25000"/>
              <a:buFont typeface="Arial"/>
              <a:buNone/>
            </a:pPr>
            <a:r>
              <a:rPr b="0" i="0" lang="en" sz="1100" u="none" cap="none" strike="noStrike">
                <a:solidFill>
                  <a:schemeClr val="dk1"/>
                </a:solidFill>
                <a:latin typeface="Arial"/>
                <a:ea typeface="Arial"/>
                <a:cs typeface="Arial"/>
                <a:sym typeface="Arial"/>
              </a:rPr>
              <a:t>Produces and freezes soups in bulk</a:t>
            </a:r>
          </a:p>
          <a:p>
            <a:pPr indent="0" lvl="0" marL="0" marR="0" rtl="0" algn="l">
              <a:spcBef>
                <a:spcPts val="0"/>
              </a:spcBef>
              <a:spcAft>
                <a:spcPts val="0"/>
              </a:spcAft>
              <a:buClr>
                <a:schemeClr val="dk1"/>
              </a:buClr>
              <a:buSzPct val="25000"/>
              <a:buFont typeface="Arial"/>
              <a:buNone/>
            </a:pPr>
            <a:r>
              <a:rPr b="0" i="0" lang="en" sz="1100" u="none" cap="none" strike="noStrike">
                <a:solidFill>
                  <a:schemeClr val="dk1"/>
                </a:solidFill>
                <a:latin typeface="Arial"/>
                <a:ea typeface="Arial"/>
                <a:cs typeface="Arial"/>
                <a:sym typeface="Arial"/>
              </a:rPr>
              <a:t>Delivers frozen soups twice a week, due to capaicity constraints</a:t>
            </a:r>
          </a:p>
          <a:p>
            <a:pPr indent="0" lvl="0" marL="0" marR="0" rtl="0" algn="l">
              <a:spcBef>
                <a:spcPts val="0"/>
              </a:spcBef>
              <a:spcAft>
                <a:spcPts val="0"/>
              </a:spcAft>
              <a:buClr>
                <a:schemeClr val="dk1"/>
              </a:buClr>
              <a:buSzPct val="25000"/>
              <a:buFont typeface="Arial"/>
              <a:buNone/>
            </a:pPr>
            <a:r>
              <a:rPr b="0" i="0" lang="en" sz="1100" u="none" cap="none" strike="noStrike">
                <a:solidFill>
                  <a:schemeClr val="dk1"/>
                </a:solidFill>
                <a:latin typeface="Arial"/>
                <a:ea typeface="Arial"/>
                <a:cs typeface="Arial"/>
                <a:sym typeface="Arial"/>
              </a:rPr>
              <a:t>Uses a unique freeze and deliver busines model. Freezing prociess allows to preserve natural flavor and freshness </a:t>
            </a:r>
          </a:p>
          <a:p>
            <a:pPr indent="0" lvl="0" marL="0" marR="0" rtl="0" algn="l">
              <a:spcBef>
                <a:spcPts val="0"/>
              </a:spcBef>
              <a:spcAft>
                <a:spcPts val="0"/>
              </a:spcAft>
              <a:buClr>
                <a:schemeClr val="dk1"/>
              </a:buClr>
              <a:buSzPct val="25000"/>
              <a:buFont typeface="Arial"/>
              <a:buNone/>
            </a:pPr>
            <a:r>
              <a:rPr b="0" i="0" lang="en" sz="1100" u="none" cap="none" strike="noStrike">
                <a:solidFill>
                  <a:schemeClr val="dk1"/>
                </a:solidFill>
                <a:latin typeface="Arial"/>
                <a:ea typeface="Arial"/>
                <a:cs typeface="Arial"/>
                <a:sym typeface="Arial"/>
              </a:rPr>
              <a:t>Target young asian americans working in nyc </a:t>
            </a:r>
          </a:p>
          <a:p>
            <a:pPr indent="-228600" lvl="0" marL="457200" marR="0" rtl="0" algn="l">
              <a:spcBef>
                <a:spcPts val="0"/>
              </a:spcBef>
              <a:spcAft>
                <a:spcPts val="0"/>
              </a:spcAft>
              <a:buClr>
                <a:schemeClr val="dk1"/>
              </a:buClr>
              <a:buSzPct val="100000"/>
              <a:buFont typeface="Arial"/>
              <a:buChar char="●"/>
            </a:pPr>
            <a:r>
              <a:rPr b="0" i="0" lang="en" sz="1100" u="none" cap="none" strike="noStrike">
                <a:solidFill>
                  <a:schemeClr val="dk1"/>
                </a:solidFill>
                <a:latin typeface="Arial"/>
                <a:ea typeface="Arial"/>
                <a:cs typeface="Arial"/>
                <a:sym typeface="Arial"/>
              </a:rPr>
              <a:t>Underserved market </a:t>
            </a:r>
          </a:p>
          <a:p>
            <a:pPr indent="-228600" lvl="0" marL="457200" marR="0" rtl="0" algn="l">
              <a:spcBef>
                <a:spcPts val="0"/>
              </a:spcBef>
              <a:spcAft>
                <a:spcPts val="0"/>
              </a:spcAft>
              <a:buClr>
                <a:schemeClr val="dk1"/>
              </a:buClr>
              <a:buSzPct val="100000"/>
              <a:buFont typeface="Arial"/>
              <a:buChar char="●"/>
            </a:pPr>
            <a:r>
              <a:rPr b="0" i="0" lang="en" sz="1100" u="none" cap="none" strike="noStrike">
                <a:solidFill>
                  <a:schemeClr val="dk1"/>
                </a:solidFill>
                <a:latin typeface="Arial"/>
                <a:ea typeface="Arial"/>
                <a:cs typeface="Arial"/>
                <a:sym typeface="Arial"/>
              </a:rPr>
              <a:t>Health conscious</a:t>
            </a:r>
          </a:p>
          <a:p>
            <a:pPr indent="-228600" lvl="0" marL="457200" marR="0" rtl="0" algn="l">
              <a:spcBef>
                <a:spcPts val="0"/>
              </a:spcBef>
              <a:spcAft>
                <a:spcPts val="0"/>
              </a:spcAft>
              <a:buClr>
                <a:schemeClr val="dk1"/>
              </a:buClr>
              <a:buSzPct val="100000"/>
              <a:buFont typeface="Arial"/>
              <a:buChar char="●"/>
            </a:pPr>
            <a:r>
              <a:rPr b="0" i="0" lang="en" sz="1100" u="none" cap="none" strike="noStrike">
                <a:solidFill>
                  <a:schemeClr val="dk1"/>
                </a:solidFill>
                <a:latin typeface="Arial"/>
                <a:ea typeface="Arial"/>
                <a:cs typeface="Arial"/>
                <a:sym typeface="Arial"/>
              </a:rPr>
              <a:t>Intimidated by foreign labels </a:t>
            </a:r>
          </a:p>
          <a:p>
            <a:pPr indent="0" lvl="0" marL="0" marR="0" rtl="0" algn="l">
              <a:spcBef>
                <a:spcPts val="0"/>
              </a:spcBef>
              <a:spcAft>
                <a:spcPts val="0"/>
              </a:spcAft>
              <a:buClr>
                <a:schemeClr val="dk1"/>
              </a:buClr>
              <a:buSzPct val="25000"/>
              <a:buFont typeface="Arial"/>
              <a:buNone/>
            </a:pPr>
            <a:r>
              <a:rPr b="0" i="0" lang="en" sz="1100" u="none" cap="none" strike="noStrike">
                <a:solidFill>
                  <a:schemeClr val="dk1"/>
                </a:solidFill>
                <a:latin typeface="Arial"/>
                <a:ea typeface="Arial"/>
                <a:cs typeface="Arial"/>
                <a:sym typeface="Arial"/>
              </a:rPr>
              <a:t>Long term goal is to raise brand awareness to the poijnt where Tony able to enter into the frozen food section of gorcery stores</a:t>
            </a:r>
          </a:p>
          <a:p>
            <a:pPr indent="-228600" lvl="0" marL="457200" marR="0" rtl="0" algn="l">
              <a:spcBef>
                <a:spcPts val="0"/>
              </a:spcBef>
              <a:spcAft>
                <a:spcPts val="0"/>
              </a:spcAft>
              <a:buClr>
                <a:schemeClr val="dk1"/>
              </a:buClr>
              <a:buSzPct val="100000"/>
              <a:buFont typeface="Arial"/>
              <a:buChar char="●"/>
            </a:pPr>
            <a:r>
              <a:rPr b="0" i="0" lang="en" sz="1100" u="none" cap="none" strike="noStrike">
                <a:solidFill>
                  <a:schemeClr val="dk1"/>
                </a:solidFill>
                <a:latin typeface="Arial"/>
                <a:ea typeface="Arial"/>
                <a:cs typeface="Arial"/>
                <a:sym typeface="Arial"/>
              </a:rPr>
              <a:t>Allowing him to scale </a:t>
            </a:r>
          </a:p>
          <a:p>
            <a:pPr indent="0" lvl="0" marL="0" marR="0" rtl="0" algn="l">
              <a:spcBef>
                <a:spcPts val="0"/>
              </a:spcBef>
              <a:spcAft>
                <a:spcPts val="0"/>
              </a:spcAft>
              <a:buClr>
                <a:schemeClr val="dk1"/>
              </a:buClr>
              <a:buSzPct val="25000"/>
              <a:buFont typeface="Arial"/>
              <a:buNone/>
            </a:pPr>
            <a:r>
              <a:t/>
            </a:r>
            <a:endParaRPr b="0" i="0" sz="1100" u="none" cap="none" strike="noStrike">
              <a:solidFill>
                <a:schemeClr val="dk1"/>
              </a:solidFill>
              <a:latin typeface="Arial"/>
              <a:ea typeface="Arial"/>
              <a:cs typeface="Arial"/>
              <a:sym typeface="Arial"/>
            </a:endParaRPr>
          </a:p>
          <a:p>
            <a:pPr indent="-228600" lvl="0" marL="457200" marR="0" rtl="0" algn="l">
              <a:spcBef>
                <a:spcPts val="0"/>
              </a:spcBef>
              <a:buClr>
                <a:schemeClr val="dk1"/>
              </a:buClr>
              <a:buSzPct val="250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3" name="Shape 143"/>
        <p:cNvGrpSpPr/>
        <p:nvPr/>
      </p:nvGrpSpPr>
      <p:grpSpPr>
        <a:xfrm>
          <a:off x="0" y="0"/>
          <a:ext cx="0" cy="0"/>
          <a:chOff x="0" y="0"/>
          <a:chExt cx="0" cy="0"/>
        </a:xfrm>
      </p:grpSpPr>
      <p:sp>
        <p:nvSpPr>
          <p:cNvPr id="144" name="Shape 144"/>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45" name="Shape 145"/>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spcAft>
                <a:spcPts val="0"/>
              </a:spcAft>
              <a:buClr>
                <a:schemeClr val="dk1"/>
              </a:buClr>
              <a:buSzPct val="25000"/>
              <a:buFont typeface="Arial"/>
              <a:buNone/>
            </a:pPr>
            <a:r>
              <a:rPr b="0" i="0" lang="en" sz="1100" u="none" cap="none" strike="noStrike">
                <a:solidFill>
                  <a:schemeClr val="dk1"/>
                </a:solidFill>
                <a:latin typeface="Arial"/>
                <a:ea typeface="Arial"/>
                <a:cs typeface="Arial"/>
                <a:sym typeface="Arial"/>
              </a:rPr>
              <a:t>Nomz in intersection of two highly competitive enviornemtns</a:t>
            </a:r>
          </a:p>
          <a:p>
            <a:pPr indent="0" lvl="0" marL="0" marR="0" rtl="0" algn="l">
              <a:spcBef>
                <a:spcPts val="0"/>
              </a:spcBef>
              <a:spcAft>
                <a:spcPts val="0"/>
              </a:spcAft>
              <a:buClr>
                <a:schemeClr val="dk1"/>
              </a:buClr>
              <a:buSzPct val="25000"/>
              <a:buFont typeface="Arial"/>
              <a:buNone/>
            </a:pPr>
            <a:r>
              <a:rPr b="0" i="0" lang="en" sz="1100" u="none" cap="none" strike="noStrike">
                <a:solidFill>
                  <a:schemeClr val="dk1"/>
                </a:solidFill>
                <a:latin typeface="Arial"/>
                <a:ea typeface="Arial"/>
                <a:cs typeface="Arial"/>
                <a:sym typeface="Arial"/>
              </a:rPr>
              <a:t>Indirect competitor with delivery, direct competitor with other frozen asian cuisine companies</a:t>
            </a:r>
          </a:p>
          <a:p>
            <a:pPr indent="0" lvl="0" marL="0" marR="0" rtl="0" algn="l">
              <a:spcBef>
                <a:spcPts val="0"/>
              </a:spcBef>
              <a:spcAft>
                <a:spcPts val="0"/>
              </a:spcAft>
              <a:buClr>
                <a:schemeClr val="dk1"/>
              </a:buClr>
              <a:buSzPct val="25000"/>
              <a:buFont typeface="Arial"/>
              <a:buNone/>
            </a:pPr>
            <a:r>
              <a:rPr b="0" i="0" lang="en" sz="1100" u="none" cap="none" strike="noStrike">
                <a:solidFill>
                  <a:schemeClr val="dk1"/>
                </a:solidFill>
                <a:latin typeface="Arial"/>
                <a:ea typeface="Arial"/>
                <a:cs typeface="Arial"/>
                <a:sym typeface="Arial"/>
              </a:rPr>
              <a:t>Takeout saturaed in big cities by orderup and grubhub</a:t>
            </a:r>
          </a:p>
          <a:p>
            <a:pPr indent="0" lvl="0" marL="0" marR="0" rtl="0" algn="l">
              <a:spcBef>
                <a:spcPts val="0"/>
              </a:spcBef>
              <a:spcAft>
                <a:spcPts val="0"/>
              </a:spcAft>
              <a:buClr>
                <a:schemeClr val="dk1"/>
              </a:buClr>
              <a:buSzPct val="25000"/>
              <a:buFont typeface="Arial"/>
              <a:buNone/>
            </a:pPr>
            <a:r>
              <a:rPr b="0" i="0" lang="en" sz="1100" u="none" cap="none" strike="noStrike">
                <a:solidFill>
                  <a:schemeClr val="dk1"/>
                </a:solidFill>
                <a:latin typeface="Arial"/>
                <a:ea typeface="Arial"/>
                <a:cs typeface="Arial"/>
                <a:sym typeface="Arial"/>
              </a:rPr>
              <a:t>Offer faster delivery </a:t>
            </a:r>
          </a:p>
          <a:p>
            <a:pPr indent="0" lvl="0" marL="0" marR="0" rtl="0" algn="l">
              <a:spcBef>
                <a:spcPts val="0"/>
              </a:spcBef>
              <a:spcAft>
                <a:spcPts val="0"/>
              </a:spcAft>
              <a:buClr>
                <a:schemeClr val="dk1"/>
              </a:buClr>
              <a:buSzPct val="25000"/>
              <a:buFont typeface="Arial"/>
              <a:buNone/>
            </a:pPr>
            <a:r>
              <a:rPr b="0" i="0" lang="en" sz="1100" u="none" cap="none" strike="noStrike">
                <a:solidFill>
                  <a:schemeClr val="dk1"/>
                </a:solidFill>
                <a:latin typeface="Arial"/>
                <a:ea typeface="Arial"/>
                <a:cs typeface="Arial"/>
                <a:sym typeface="Arial"/>
              </a:rPr>
              <a:t>Frozen asian cuiines brands like ____ lareger, more brand awareness</a:t>
            </a:r>
          </a:p>
          <a:p>
            <a:pPr indent="0" lvl="0" marL="0" marR="0" rtl="0" algn="l">
              <a:spcBef>
                <a:spcPts val="0"/>
              </a:spcBef>
              <a:spcAft>
                <a:spcPts val="0"/>
              </a:spcAft>
              <a:buClr>
                <a:schemeClr val="dk1"/>
              </a:buClr>
              <a:buSzPct val="25000"/>
              <a:buFont typeface="Arial"/>
              <a:buNone/>
            </a:pPr>
            <a:r>
              <a:rPr b="0" i="0" lang="en" sz="1100" u="none" cap="none" strike="noStrike">
                <a:solidFill>
                  <a:schemeClr val="dk1"/>
                </a:solidFill>
                <a:latin typeface="Arial"/>
                <a:ea typeface="Arial"/>
                <a:cs typeface="Arial"/>
                <a:sym typeface="Arial"/>
              </a:rPr>
              <a:t>Already have a laree presence in store and on line, through mediums such as amazon</a:t>
            </a:r>
          </a:p>
          <a:p>
            <a:pPr indent="0" lvl="0" marL="0" marR="0" rtl="0" algn="l">
              <a:spcBef>
                <a:spcPts val="0"/>
              </a:spcBef>
              <a:spcAft>
                <a:spcPts val="0"/>
              </a:spcAft>
              <a:buClr>
                <a:schemeClr val="dk1"/>
              </a:buClr>
              <a:buSzPct val="25000"/>
              <a:buFont typeface="Arial"/>
              <a:buNone/>
            </a:pPr>
            <a:r>
              <a:t/>
            </a:r>
            <a:endParaRPr b="0" i="0" sz="1100" u="none" cap="none" strike="noStrike">
              <a:solidFill>
                <a:schemeClr val="dk1"/>
              </a:solidFill>
              <a:latin typeface="Arial"/>
              <a:ea typeface="Arial"/>
              <a:cs typeface="Arial"/>
              <a:sym typeface="Arial"/>
            </a:endParaRPr>
          </a:p>
          <a:p>
            <a:pPr indent="0" lvl="0" marL="0" marR="0" rtl="0" algn="l">
              <a:spcBef>
                <a:spcPts val="0"/>
              </a:spcBef>
              <a:spcAft>
                <a:spcPts val="0"/>
              </a:spcAft>
              <a:buClr>
                <a:schemeClr val="dk1"/>
              </a:buClr>
              <a:buSzPct val="25000"/>
              <a:buFont typeface="Arial"/>
              <a:buNone/>
            </a:pPr>
            <a:r>
              <a:rPr b="0" i="0" lang="en" sz="1100" u="none" cap="none" strike="noStrike">
                <a:solidFill>
                  <a:schemeClr val="dk1"/>
                </a:solidFill>
                <a:latin typeface="Arial"/>
                <a:ea typeface="Arial"/>
                <a:cs typeface="Arial"/>
                <a:sym typeface="Arial"/>
              </a:rPr>
              <a:t>However, opportunity because their products viewed as unhealthy with many preeservitives, where as nomz is healthy </a:t>
            </a:r>
          </a:p>
          <a:p>
            <a:pPr indent="0" lvl="0" marL="0" marR="0" rtl="0" algn="l">
              <a:spcBef>
                <a:spcPts val="0"/>
              </a:spcBef>
              <a:spcAft>
                <a:spcPts val="0"/>
              </a:spcAft>
              <a:buClr>
                <a:schemeClr val="dk1"/>
              </a:buClr>
              <a:buSzPct val="25000"/>
              <a:buFont typeface="Arial"/>
              <a:buNone/>
            </a:pPr>
            <a:r>
              <a:t/>
            </a:r>
            <a:endParaRPr b="0" i="0" sz="1100" u="none" cap="none" strike="noStrike">
              <a:solidFill>
                <a:schemeClr val="dk1"/>
              </a:solidFill>
              <a:latin typeface="Arial"/>
              <a:ea typeface="Arial"/>
              <a:cs typeface="Arial"/>
              <a:sym typeface="Arial"/>
            </a:endParaRPr>
          </a:p>
          <a:p>
            <a:pPr indent="0" lvl="0" marL="0" marR="0" rtl="0" algn="l">
              <a:spcBef>
                <a:spcPts val="0"/>
              </a:spcBef>
              <a:spcAft>
                <a:spcPts val="0"/>
              </a:spcAft>
              <a:buClr>
                <a:schemeClr val="dk1"/>
              </a:buClr>
              <a:buSzPct val="25000"/>
              <a:buFont typeface="Arial"/>
              <a:buNone/>
            </a:pPr>
            <a:r>
              <a:t/>
            </a:r>
            <a:endParaRPr b="0" i="0" sz="1100" u="none" cap="none" strike="noStrike">
              <a:solidFill>
                <a:schemeClr val="dk1"/>
              </a:solidFill>
              <a:latin typeface="Arial"/>
              <a:ea typeface="Arial"/>
              <a:cs typeface="Arial"/>
              <a:sym typeface="Arial"/>
            </a:endParaRPr>
          </a:p>
          <a:p>
            <a:pPr indent="0" lvl="0" marL="0" marR="0" rtl="0" algn="l">
              <a:spcBef>
                <a:spcPts val="0"/>
              </a:spcBef>
              <a:spcAft>
                <a:spcPts val="0"/>
              </a:spcAft>
              <a:buClr>
                <a:schemeClr val="dk1"/>
              </a:buClr>
              <a:buSzPct val="25000"/>
              <a:buFont typeface="Arial"/>
              <a:buNone/>
            </a:pPr>
            <a:r>
              <a:t/>
            </a:r>
            <a:endParaRPr b="0" i="0" sz="110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chemeClr val="dk1"/>
              </a:buClr>
              <a:buSzPct val="25000"/>
              <a:buFont typeface="Arial"/>
              <a:buNone/>
            </a:pPr>
            <a:r>
              <a:rPr b="0" i="0" lang="en" sz="1550" u="none" cap="none" strike="noStrike">
                <a:solidFill>
                  <a:schemeClr val="dk1"/>
                </a:solidFill>
                <a:highlight>
                  <a:srgbClr val="FFFFFF"/>
                </a:highlight>
                <a:latin typeface="Times New Roman"/>
                <a:ea typeface="Times New Roman"/>
                <a:cs typeface="Times New Roman"/>
                <a:sym typeface="Times New Roman"/>
              </a:rPr>
              <a:t>The company has numerous competitors in the space. Asian</a:t>
            </a:r>
          </a:p>
          <a:p>
            <a:pPr indent="0" lvl="0" marL="0" marR="0" rtl="0" algn="l">
              <a:lnSpc>
                <a:spcPct val="115000"/>
              </a:lnSpc>
              <a:spcBef>
                <a:spcPts val="0"/>
              </a:spcBef>
              <a:spcAft>
                <a:spcPts val="0"/>
              </a:spcAft>
              <a:buClr>
                <a:schemeClr val="dk1"/>
              </a:buClr>
              <a:buSzPct val="25000"/>
              <a:buFont typeface="Arial"/>
              <a:buNone/>
            </a:pPr>
            <a:r>
              <a:rPr b="0" i="0" lang="en" sz="1550" u="none" cap="none" strike="noStrike">
                <a:solidFill>
                  <a:schemeClr val="dk1"/>
                </a:solidFill>
                <a:highlight>
                  <a:srgbClr val="FFFFFF"/>
                </a:highlight>
                <a:latin typeface="Times New Roman"/>
                <a:ea typeface="Times New Roman"/>
                <a:cs typeface="Times New Roman"/>
                <a:sym typeface="Times New Roman"/>
              </a:rPr>
              <a:t>takeout is</a:t>
            </a:r>
          </a:p>
          <a:p>
            <a:pPr indent="0" lvl="0" marL="0" marR="0" rtl="0" algn="l">
              <a:lnSpc>
                <a:spcPct val="115000"/>
              </a:lnSpc>
              <a:spcBef>
                <a:spcPts val="0"/>
              </a:spcBef>
              <a:spcAft>
                <a:spcPts val="0"/>
              </a:spcAft>
              <a:buClr>
                <a:schemeClr val="dk1"/>
              </a:buClr>
              <a:buSzPct val="25000"/>
              <a:buFont typeface="Arial"/>
              <a:buNone/>
            </a:pPr>
            <a:r>
              <a:rPr b="0" i="0" lang="en" sz="1550" u="none" cap="none" strike="noStrike">
                <a:solidFill>
                  <a:schemeClr val="dk1"/>
                </a:solidFill>
                <a:highlight>
                  <a:srgbClr val="FFFFFF"/>
                </a:highlight>
                <a:latin typeface="Times New Roman"/>
                <a:ea typeface="Times New Roman"/>
                <a:cs typeface="Times New Roman"/>
                <a:sym typeface="Times New Roman"/>
              </a:rPr>
              <a:t>abundant in big cities, and frozen Asian cuisine products a</a:t>
            </a:r>
          </a:p>
          <a:p>
            <a:pPr indent="0" lvl="0" marL="0" marR="0" rtl="0" algn="l">
              <a:lnSpc>
                <a:spcPct val="115000"/>
              </a:lnSpc>
              <a:spcBef>
                <a:spcPts val="0"/>
              </a:spcBef>
              <a:spcAft>
                <a:spcPts val="0"/>
              </a:spcAft>
              <a:buClr>
                <a:schemeClr val="dk1"/>
              </a:buClr>
              <a:buSzPct val="25000"/>
              <a:buFont typeface="Arial"/>
              <a:buNone/>
            </a:pPr>
            <a:r>
              <a:rPr b="0" i="0" lang="en" sz="1550" u="none" cap="none" strike="noStrike">
                <a:solidFill>
                  <a:schemeClr val="dk1"/>
                </a:solidFill>
                <a:highlight>
                  <a:srgbClr val="FFFFFF"/>
                </a:highlight>
                <a:latin typeface="Times New Roman"/>
                <a:ea typeface="Times New Roman"/>
                <a:cs typeface="Times New Roman"/>
                <a:sym typeface="Times New Roman"/>
              </a:rPr>
              <a:t>lready exist in the</a:t>
            </a:r>
          </a:p>
          <a:p>
            <a:pPr indent="0" lvl="0" marL="0" marR="0" rtl="0" algn="l">
              <a:lnSpc>
                <a:spcPct val="115000"/>
              </a:lnSpc>
              <a:spcBef>
                <a:spcPts val="0"/>
              </a:spcBef>
              <a:spcAft>
                <a:spcPts val="0"/>
              </a:spcAft>
              <a:buClr>
                <a:schemeClr val="dk1"/>
              </a:buClr>
              <a:buSzPct val="25000"/>
              <a:buFont typeface="Arial"/>
              <a:buNone/>
            </a:pPr>
            <a:r>
              <a:rPr b="0" i="0" lang="en" sz="1550" u="none" cap="none" strike="noStrike">
                <a:solidFill>
                  <a:schemeClr val="dk1"/>
                </a:solidFill>
                <a:highlight>
                  <a:srgbClr val="FFFFFF"/>
                </a:highlight>
                <a:latin typeface="Times New Roman"/>
                <a:ea typeface="Times New Roman"/>
                <a:cs typeface="Times New Roman"/>
                <a:sym typeface="Times New Roman"/>
              </a:rPr>
              <a:t>market (i.e. P.F. Changs.) However, as the company inte</a:t>
            </a:r>
          </a:p>
          <a:p>
            <a:pPr indent="0" lvl="0" marL="0" marR="0" rtl="0" algn="l">
              <a:lnSpc>
                <a:spcPct val="115000"/>
              </a:lnSpc>
              <a:spcBef>
                <a:spcPts val="0"/>
              </a:spcBef>
              <a:spcAft>
                <a:spcPts val="0"/>
              </a:spcAft>
              <a:buClr>
                <a:schemeClr val="dk1"/>
              </a:buClr>
              <a:buSzPct val="25000"/>
              <a:buFont typeface="Arial"/>
              <a:buNone/>
            </a:pPr>
            <a:r>
              <a:rPr b="0" i="0" lang="en" sz="1550" u="none" cap="none" strike="noStrike">
                <a:solidFill>
                  <a:schemeClr val="dk1"/>
                </a:solidFill>
                <a:highlight>
                  <a:srgbClr val="FFFFFF"/>
                </a:highlight>
                <a:latin typeface="Times New Roman"/>
                <a:ea typeface="Times New Roman"/>
                <a:cs typeface="Times New Roman"/>
                <a:sym typeface="Times New Roman"/>
              </a:rPr>
              <a:t>nds to serve a very</a:t>
            </a:r>
          </a:p>
          <a:p>
            <a:pPr indent="0" lvl="0" marL="0" marR="0" rtl="0" algn="l">
              <a:lnSpc>
                <a:spcPct val="115000"/>
              </a:lnSpc>
              <a:spcBef>
                <a:spcPts val="0"/>
              </a:spcBef>
              <a:spcAft>
                <a:spcPts val="0"/>
              </a:spcAft>
              <a:buClr>
                <a:schemeClr val="dk1"/>
              </a:buClr>
              <a:buSzPct val="25000"/>
              <a:buFont typeface="Arial"/>
              <a:buNone/>
            </a:pPr>
            <a:r>
              <a:rPr b="0" i="0" lang="en" sz="1550" u="none" cap="none" strike="noStrike">
                <a:solidFill>
                  <a:schemeClr val="dk1"/>
                </a:solidFill>
                <a:highlight>
                  <a:srgbClr val="FFFFFF"/>
                </a:highlight>
                <a:latin typeface="Times New Roman"/>
                <a:ea typeface="Times New Roman"/>
                <a:cs typeface="Times New Roman"/>
                <a:sym typeface="Times New Roman"/>
              </a:rPr>
              <a:t>niche market, many of the competitors could be considered i</a:t>
            </a:r>
          </a:p>
          <a:p>
            <a:pPr indent="0" lvl="0" marL="0" marR="0" rtl="0" algn="l">
              <a:lnSpc>
                <a:spcPct val="115000"/>
              </a:lnSpc>
              <a:spcBef>
                <a:spcPts val="0"/>
              </a:spcBef>
              <a:spcAft>
                <a:spcPts val="0"/>
              </a:spcAft>
              <a:buClr>
                <a:schemeClr val="dk1"/>
              </a:buClr>
              <a:buSzPct val="25000"/>
              <a:buFont typeface="Arial"/>
              <a:buNone/>
            </a:pPr>
            <a:r>
              <a:rPr b="0" i="0" lang="en" sz="1550" u="none" cap="none" strike="noStrike">
                <a:solidFill>
                  <a:schemeClr val="dk1"/>
                </a:solidFill>
                <a:highlight>
                  <a:srgbClr val="FFFFFF"/>
                </a:highlight>
                <a:latin typeface="Times New Roman"/>
                <a:ea typeface="Times New Roman"/>
                <a:cs typeface="Times New Roman"/>
                <a:sym typeface="Times New Roman"/>
              </a:rPr>
              <a:t>ndirect</a:t>
            </a:r>
          </a:p>
          <a:p>
            <a:pPr indent="0" lvl="0" marL="0" marR="0" rtl="0" algn="l">
              <a:lnSpc>
                <a:spcPct val="115000"/>
              </a:lnSpc>
              <a:spcBef>
                <a:spcPts val="0"/>
              </a:spcBef>
              <a:spcAft>
                <a:spcPts val="0"/>
              </a:spcAft>
              <a:buClr>
                <a:schemeClr val="dk1"/>
              </a:buClr>
              <a:buSzPct val="25000"/>
              <a:buFont typeface="Arial"/>
              <a:buNone/>
            </a:pPr>
            <a:r>
              <a:rPr b="0" i="0" lang="en" sz="1550" u="none" cap="none" strike="noStrike">
                <a:solidFill>
                  <a:schemeClr val="dk1"/>
                </a:solidFill>
                <a:highlight>
                  <a:srgbClr val="FFFFFF"/>
                </a:highlight>
                <a:latin typeface="Times New Roman"/>
                <a:ea typeface="Times New Roman"/>
                <a:cs typeface="Times New Roman"/>
                <a:sym typeface="Times New Roman"/>
              </a:rPr>
              <a:t>competition.</a:t>
            </a:r>
          </a:p>
          <a:p>
            <a:pPr indent="0" lvl="0" marL="0" marR="0" rtl="0" algn="l">
              <a:lnSpc>
                <a:spcPct val="115000"/>
              </a:lnSpc>
              <a:spcBef>
                <a:spcPts val="0"/>
              </a:spcBef>
              <a:spcAft>
                <a:spcPts val="0"/>
              </a:spcAft>
              <a:buClr>
                <a:schemeClr val="dk1"/>
              </a:buClr>
              <a:buSzPct val="25000"/>
              <a:buFont typeface="Arial"/>
              <a:buNone/>
            </a:pPr>
            <a:r>
              <a:rPr b="0" i="0" lang="en" sz="1550" u="none" cap="none" strike="noStrike">
                <a:solidFill>
                  <a:schemeClr val="dk1"/>
                </a:solidFill>
                <a:highlight>
                  <a:srgbClr val="FFFFFF"/>
                </a:highlight>
                <a:latin typeface="Times New Roman"/>
                <a:ea typeface="Times New Roman"/>
                <a:cs typeface="Times New Roman"/>
                <a:sym typeface="Times New Roman"/>
              </a:rPr>
              <a:t>Brands like Yijo Foods and Annie Chun</a:t>
            </a:r>
          </a:p>
          <a:p>
            <a:pPr indent="0" lvl="0" marL="0" marR="0" rtl="0" algn="l">
              <a:lnSpc>
                <a:spcPct val="115000"/>
              </a:lnSpc>
              <a:spcBef>
                <a:spcPts val="0"/>
              </a:spcBef>
              <a:spcAft>
                <a:spcPts val="0"/>
              </a:spcAft>
              <a:buClr>
                <a:schemeClr val="dk1"/>
              </a:buClr>
              <a:buSzPct val="25000"/>
              <a:buFont typeface="Arial"/>
              <a:buNone/>
            </a:pPr>
            <a:r>
              <a:rPr b="0" i="0" lang="en" sz="1550" u="none" cap="none" strike="noStrike">
                <a:solidFill>
                  <a:schemeClr val="dk1"/>
                </a:solidFill>
                <a:highlight>
                  <a:srgbClr val="FFFFFF"/>
                </a:highlight>
                <a:latin typeface="Arial"/>
                <a:ea typeface="Arial"/>
                <a:cs typeface="Arial"/>
                <a:sym typeface="Arial"/>
              </a:rPr>
              <a:t>’</a:t>
            </a:r>
          </a:p>
          <a:p>
            <a:pPr indent="0" lvl="0" marL="0" marR="0" rtl="0" algn="l">
              <a:lnSpc>
                <a:spcPct val="115000"/>
              </a:lnSpc>
              <a:spcBef>
                <a:spcPts val="0"/>
              </a:spcBef>
              <a:spcAft>
                <a:spcPts val="0"/>
              </a:spcAft>
              <a:buClr>
                <a:schemeClr val="dk1"/>
              </a:buClr>
              <a:buSzPct val="25000"/>
              <a:buFont typeface="Arial"/>
              <a:buNone/>
            </a:pPr>
            <a:r>
              <a:rPr b="0" i="0" lang="en" sz="1550" u="none" cap="none" strike="noStrike">
                <a:solidFill>
                  <a:schemeClr val="dk1"/>
                </a:solidFill>
                <a:highlight>
                  <a:srgbClr val="FFFFFF"/>
                </a:highlight>
                <a:latin typeface="Times New Roman"/>
                <a:ea typeface="Times New Roman"/>
                <a:cs typeface="Times New Roman"/>
                <a:sym typeface="Times New Roman"/>
              </a:rPr>
              <a:t>s serve frozen Asian cuisines with an</a:t>
            </a:r>
          </a:p>
          <a:p>
            <a:pPr indent="0" lvl="0" marL="0" marR="0" rtl="0" algn="l">
              <a:lnSpc>
                <a:spcPct val="115000"/>
              </a:lnSpc>
              <a:spcBef>
                <a:spcPts val="0"/>
              </a:spcBef>
              <a:spcAft>
                <a:spcPts val="0"/>
              </a:spcAft>
              <a:buClr>
                <a:schemeClr val="dk1"/>
              </a:buClr>
              <a:buSzPct val="25000"/>
              <a:buFont typeface="Arial"/>
              <a:buNone/>
            </a:pPr>
            <a:r>
              <a:rPr b="0" i="0" lang="en" sz="1550" u="none" cap="none" strike="noStrike">
                <a:solidFill>
                  <a:schemeClr val="dk1"/>
                </a:solidFill>
                <a:highlight>
                  <a:srgbClr val="FFFFFF"/>
                </a:highlight>
                <a:latin typeface="Times New Roman"/>
                <a:ea typeface="Times New Roman"/>
                <a:cs typeface="Times New Roman"/>
                <a:sym typeface="Times New Roman"/>
              </a:rPr>
              <a:t>organic all-natural focus, but mainly targets non-Asian Amer</a:t>
            </a:r>
          </a:p>
          <a:p>
            <a:pPr indent="0" lvl="0" marL="0" marR="0" rtl="0" algn="l">
              <a:lnSpc>
                <a:spcPct val="115000"/>
              </a:lnSpc>
              <a:spcBef>
                <a:spcPts val="0"/>
              </a:spcBef>
              <a:spcAft>
                <a:spcPts val="0"/>
              </a:spcAft>
              <a:buClr>
                <a:schemeClr val="dk1"/>
              </a:buClr>
              <a:buSzPct val="25000"/>
              <a:buFont typeface="Arial"/>
              <a:buNone/>
            </a:pPr>
            <a:r>
              <a:rPr b="0" i="0" lang="en" sz="1550" u="none" cap="none" strike="noStrike">
                <a:solidFill>
                  <a:schemeClr val="dk1"/>
                </a:solidFill>
                <a:highlight>
                  <a:srgbClr val="FFFFFF"/>
                </a:highlight>
                <a:latin typeface="Times New Roman"/>
                <a:ea typeface="Times New Roman"/>
                <a:cs typeface="Times New Roman"/>
                <a:sym typeface="Times New Roman"/>
              </a:rPr>
              <a:t>icans. Other</a:t>
            </a:r>
          </a:p>
          <a:p>
            <a:pPr indent="0" lvl="0" marL="0" marR="0" rtl="0" algn="l">
              <a:lnSpc>
                <a:spcPct val="115000"/>
              </a:lnSpc>
              <a:spcBef>
                <a:spcPts val="0"/>
              </a:spcBef>
              <a:spcAft>
                <a:spcPts val="0"/>
              </a:spcAft>
              <a:buClr>
                <a:schemeClr val="dk1"/>
              </a:buClr>
              <a:buSzPct val="25000"/>
              <a:buFont typeface="Arial"/>
              <a:buNone/>
            </a:pPr>
            <a:r>
              <a:rPr b="0" i="0" lang="en" sz="1550" u="none" cap="none" strike="noStrike">
                <a:solidFill>
                  <a:schemeClr val="dk1"/>
                </a:solidFill>
                <a:highlight>
                  <a:srgbClr val="FFFFFF"/>
                </a:highlight>
                <a:latin typeface="Times New Roman"/>
                <a:ea typeface="Times New Roman"/>
                <a:cs typeface="Times New Roman"/>
                <a:sym typeface="Times New Roman"/>
              </a:rPr>
              <a:t>options such as Asian take outs and commercialized brands</a:t>
            </a:r>
          </a:p>
          <a:p>
            <a:pPr indent="0" lvl="0" marL="0" marR="0" rtl="0" algn="l">
              <a:lnSpc>
                <a:spcPct val="115000"/>
              </a:lnSpc>
              <a:spcBef>
                <a:spcPts val="0"/>
              </a:spcBef>
              <a:spcAft>
                <a:spcPts val="0"/>
              </a:spcAft>
              <a:buClr>
                <a:schemeClr val="dk1"/>
              </a:buClr>
              <a:buSzPct val="25000"/>
              <a:buFont typeface="Arial"/>
              <a:buNone/>
            </a:pPr>
            <a:r>
              <a:rPr b="0" i="0" lang="en" sz="1550" u="none" cap="none" strike="noStrike">
                <a:solidFill>
                  <a:schemeClr val="dk1"/>
                </a:solidFill>
                <a:highlight>
                  <a:srgbClr val="FFFFFF"/>
                </a:highlight>
                <a:latin typeface="Times New Roman"/>
                <a:ea typeface="Times New Roman"/>
                <a:cs typeface="Times New Roman"/>
                <a:sym typeface="Times New Roman"/>
              </a:rPr>
              <a:t>such as Wei-Chuan</a:t>
            </a:r>
          </a:p>
          <a:p>
            <a:pPr indent="0" lvl="0" marL="0" marR="0" rtl="0" algn="l">
              <a:lnSpc>
                <a:spcPct val="115000"/>
              </a:lnSpc>
              <a:spcBef>
                <a:spcPts val="0"/>
              </a:spcBef>
              <a:spcAft>
                <a:spcPts val="0"/>
              </a:spcAft>
              <a:buClr>
                <a:schemeClr val="dk1"/>
              </a:buClr>
              <a:buSzPct val="25000"/>
              <a:buFont typeface="Arial"/>
              <a:buNone/>
            </a:pPr>
            <a:r>
              <a:rPr b="0" i="0" lang="en" sz="1550" u="none" cap="none" strike="noStrike">
                <a:solidFill>
                  <a:schemeClr val="dk1"/>
                </a:solidFill>
                <a:highlight>
                  <a:srgbClr val="FFFFFF"/>
                </a:highlight>
                <a:latin typeface="Times New Roman"/>
                <a:ea typeface="Times New Roman"/>
                <a:cs typeface="Times New Roman"/>
                <a:sym typeface="Times New Roman"/>
              </a:rPr>
              <a:t>serve cuisines that are highly processed and unhealthy as co</a:t>
            </a:r>
          </a:p>
          <a:p>
            <a:pPr indent="0" lvl="0" marL="0" marR="0" rtl="0" algn="l">
              <a:lnSpc>
                <a:spcPct val="115000"/>
              </a:lnSpc>
              <a:spcBef>
                <a:spcPts val="0"/>
              </a:spcBef>
              <a:spcAft>
                <a:spcPts val="0"/>
              </a:spcAft>
              <a:buClr>
                <a:schemeClr val="dk1"/>
              </a:buClr>
              <a:buSzPct val="25000"/>
              <a:buFont typeface="Arial"/>
              <a:buNone/>
            </a:pPr>
            <a:r>
              <a:rPr b="0" i="0" lang="en" sz="1550" u="none" cap="none" strike="noStrike">
                <a:solidFill>
                  <a:schemeClr val="dk1"/>
                </a:solidFill>
                <a:highlight>
                  <a:srgbClr val="FFFFFF"/>
                </a:highlight>
                <a:latin typeface="Times New Roman"/>
                <a:ea typeface="Times New Roman"/>
                <a:cs typeface="Times New Roman"/>
                <a:sym typeface="Times New Roman"/>
              </a:rPr>
              <a:t>mpared to the</a:t>
            </a:r>
          </a:p>
          <a:p>
            <a:pPr indent="0" lvl="0" marL="0" marR="0" rtl="0" algn="l">
              <a:lnSpc>
                <a:spcPct val="115000"/>
              </a:lnSpc>
              <a:spcBef>
                <a:spcPts val="0"/>
              </a:spcBef>
              <a:spcAft>
                <a:spcPts val="0"/>
              </a:spcAft>
              <a:buClr>
                <a:schemeClr val="dk1"/>
              </a:buClr>
              <a:buSzPct val="25000"/>
              <a:buFont typeface="Arial"/>
              <a:buNone/>
            </a:pPr>
            <a:r>
              <a:rPr b="0" i="0" lang="en" sz="1550" u="none" cap="none" strike="noStrike">
                <a:solidFill>
                  <a:schemeClr val="dk1"/>
                </a:solidFill>
                <a:highlight>
                  <a:srgbClr val="FFFFFF"/>
                </a:highlight>
                <a:latin typeface="Times New Roman"/>
                <a:ea typeface="Times New Roman"/>
                <a:cs typeface="Times New Roman"/>
                <a:sym typeface="Times New Roman"/>
              </a:rPr>
              <a:t>Nomz products.</a:t>
            </a:r>
          </a:p>
          <a:p>
            <a:pPr indent="0" lvl="0" marL="0" marR="0" rtl="0" algn="l">
              <a:spcBef>
                <a:spcPts val="0"/>
              </a:spcBef>
              <a:buClr>
                <a:schemeClr val="dk1"/>
              </a:buClr>
              <a:buSzPct val="250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4" name="Shape 154"/>
        <p:cNvGrpSpPr/>
        <p:nvPr/>
      </p:nvGrpSpPr>
      <p:grpSpPr>
        <a:xfrm>
          <a:off x="0" y="0"/>
          <a:ext cx="0" cy="0"/>
          <a:chOff x="0" y="0"/>
          <a:chExt cx="0" cy="0"/>
        </a:xfrm>
      </p:grpSpPr>
      <p:sp>
        <p:nvSpPr>
          <p:cNvPr id="155" name="Shape 155"/>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56" name="Shape 156"/>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spcAft>
                <a:spcPts val="0"/>
              </a:spcAft>
              <a:buClr>
                <a:schemeClr val="dk1"/>
              </a:buClr>
              <a:buSzPct val="25000"/>
              <a:buFont typeface="Arial"/>
              <a:buNone/>
            </a:pPr>
            <a:r>
              <a:rPr b="0" i="0" lang="en" sz="1100" u="none" cap="none" strike="noStrike">
                <a:solidFill>
                  <a:schemeClr val="dk1"/>
                </a:solidFill>
                <a:latin typeface="Arial"/>
                <a:ea typeface="Arial"/>
                <a:cs typeface="Arial"/>
                <a:sym typeface="Arial"/>
              </a:rPr>
              <a:t>Due to startup nature, Current marketing efforts are limited</a:t>
            </a:r>
          </a:p>
          <a:p>
            <a:pPr indent="0" lvl="0" marL="0" marR="0" rtl="0" algn="l">
              <a:spcBef>
                <a:spcPts val="0"/>
              </a:spcBef>
              <a:spcAft>
                <a:spcPts val="0"/>
              </a:spcAft>
              <a:buClr>
                <a:schemeClr val="dk1"/>
              </a:buClr>
              <a:buSzPct val="25000"/>
              <a:buFont typeface="Arial"/>
              <a:buNone/>
            </a:pPr>
            <a:r>
              <a:rPr b="0" i="0" lang="en" sz="1100" u="none" cap="none" strike="noStrike">
                <a:solidFill>
                  <a:schemeClr val="dk1"/>
                </a:solidFill>
                <a:latin typeface="Arial"/>
                <a:ea typeface="Arial"/>
                <a:cs typeface="Arial"/>
                <a:sym typeface="Arial"/>
              </a:rPr>
              <a:t>Leveraging personal network through facebook</a:t>
            </a:r>
          </a:p>
          <a:p>
            <a:pPr indent="0" lvl="0" marL="0" marR="0" rtl="0" algn="l">
              <a:spcBef>
                <a:spcPts val="0"/>
              </a:spcBef>
              <a:spcAft>
                <a:spcPts val="0"/>
              </a:spcAft>
              <a:buClr>
                <a:schemeClr val="dk1"/>
              </a:buClr>
              <a:buSzPct val="25000"/>
              <a:buFont typeface="Arial"/>
              <a:buNone/>
            </a:pPr>
            <a:r>
              <a:rPr b="0" i="0" lang="en" sz="1100" u="none" cap="none" strike="noStrike">
                <a:solidFill>
                  <a:schemeClr val="dk1"/>
                </a:solidFill>
                <a:latin typeface="Arial"/>
                <a:ea typeface="Arial"/>
                <a:cs typeface="Arial"/>
                <a:sym typeface="Arial"/>
              </a:rPr>
              <a:t>Infrequent facebook activity/posts</a:t>
            </a:r>
          </a:p>
          <a:p>
            <a:pPr indent="0" lvl="0" marL="0" marR="0" rtl="0" algn="l">
              <a:spcBef>
                <a:spcPts val="0"/>
              </a:spcBef>
              <a:spcAft>
                <a:spcPts val="0"/>
              </a:spcAft>
              <a:buClr>
                <a:schemeClr val="dk1"/>
              </a:buClr>
              <a:buSzPct val="25000"/>
              <a:buFont typeface="Arial"/>
              <a:buNone/>
            </a:pPr>
            <a:r>
              <a:rPr b="0" i="0" lang="en" sz="1100" u="none" cap="none" strike="noStrike">
                <a:solidFill>
                  <a:schemeClr val="dk1"/>
                </a:solidFill>
                <a:latin typeface="Arial"/>
                <a:ea typeface="Arial"/>
                <a:cs typeface="Arial"/>
                <a:sym typeface="Arial"/>
              </a:rPr>
              <a:t>FB reach only 314 people likes</a:t>
            </a:r>
          </a:p>
          <a:p>
            <a:pPr indent="0" lvl="0" marL="0" marR="0" rtl="0" algn="l">
              <a:spcBef>
                <a:spcPts val="0"/>
              </a:spcBef>
              <a:spcAft>
                <a:spcPts val="0"/>
              </a:spcAft>
              <a:buClr>
                <a:schemeClr val="dk1"/>
              </a:buClr>
              <a:buSzPct val="25000"/>
              <a:buFont typeface="Arial"/>
              <a:buNone/>
            </a:pPr>
            <a:r>
              <a:rPr b="0" i="0" lang="en" sz="1100" u="none" cap="none" strike="noStrike">
                <a:solidFill>
                  <a:schemeClr val="dk1"/>
                </a:solidFill>
                <a:latin typeface="Arial"/>
                <a:ea typeface="Arial"/>
                <a:cs typeface="Arial"/>
                <a:sym typeface="Arial"/>
              </a:rPr>
              <a:t>Some engagement through blog posts, but low page visits </a:t>
            </a:r>
          </a:p>
          <a:p>
            <a:pPr indent="0" lvl="0" marL="0" marR="0" rtl="0" algn="l">
              <a:spcBef>
                <a:spcPts val="0"/>
              </a:spcBef>
              <a:spcAft>
                <a:spcPts val="0"/>
              </a:spcAft>
              <a:buClr>
                <a:schemeClr val="dk1"/>
              </a:buClr>
              <a:buSzPct val="25000"/>
              <a:buFont typeface="Arial"/>
              <a:buNone/>
            </a:pPr>
            <a:r>
              <a:rPr b="0" i="0" lang="en" sz="1100" u="none" cap="none" strike="noStrike">
                <a:solidFill>
                  <a:schemeClr val="dk1"/>
                </a:solidFill>
                <a:latin typeface="Arial"/>
                <a:ea typeface="Arial"/>
                <a:cs typeface="Arial"/>
                <a:sym typeface="Arial"/>
              </a:rPr>
              <a:t>This is the main area they need help with </a:t>
            </a:r>
          </a:p>
          <a:p>
            <a:pPr indent="0" lvl="0" marL="0" marR="0" rtl="0" algn="l">
              <a:spcBef>
                <a:spcPts val="0"/>
              </a:spcBef>
              <a:spcAft>
                <a:spcPts val="0"/>
              </a:spcAft>
              <a:buClr>
                <a:schemeClr val="dk1"/>
              </a:buClr>
              <a:buSzPct val="25000"/>
              <a:buFont typeface="Arial"/>
              <a:buNone/>
            </a:pPr>
            <a:r>
              <a:t/>
            </a:r>
            <a:endParaRPr b="0" i="0" sz="1100" u="none" cap="none" strike="noStrike">
              <a:solidFill>
                <a:schemeClr val="dk1"/>
              </a:solidFill>
              <a:latin typeface="Arial"/>
              <a:ea typeface="Arial"/>
              <a:cs typeface="Arial"/>
              <a:sym typeface="Arial"/>
            </a:endParaRPr>
          </a:p>
          <a:p>
            <a:pPr indent="0" lvl="0" marL="0" marR="0" rtl="0" algn="l">
              <a:spcBef>
                <a:spcPts val="0"/>
              </a:spcBef>
              <a:spcAft>
                <a:spcPts val="0"/>
              </a:spcAft>
              <a:buClr>
                <a:schemeClr val="dk1"/>
              </a:buClr>
              <a:buSzPct val="25000"/>
              <a:buFont typeface="Arial"/>
              <a:buNone/>
            </a:pPr>
            <a:r>
              <a:rPr b="0" i="0" lang="en" sz="1100" u="none" cap="none" strike="noStrike">
                <a:solidFill>
                  <a:schemeClr val="dk1"/>
                </a:solidFill>
                <a:latin typeface="Arial"/>
                <a:ea typeface="Arial"/>
                <a:cs typeface="Arial"/>
                <a:sym typeface="Arial"/>
              </a:rPr>
              <a:t>Sets up the goals for our engagement</a:t>
            </a:r>
          </a:p>
          <a:p>
            <a:pPr indent="0" lvl="0" marL="0" marR="0" rtl="0" algn="l">
              <a:spcBef>
                <a:spcPts val="0"/>
              </a:spcBef>
              <a:spcAft>
                <a:spcPts val="0"/>
              </a:spcAft>
              <a:buClr>
                <a:schemeClr val="dk1"/>
              </a:buClr>
              <a:buSzPct val="25000"/>
              <a:buFont typeface="Arial"/>
              <a:buNone/>
            </a:pPr>
            <a:r>
              <a:rPr b="0" i="0" lang="en" sz="1100" u="none" cap="none" strike="noStrike">
                <a:solidFill>
                  <a:schemeClr val="dk1"/>
                </a:solidFill>
                <a:latin typeface="Arial"/>
                <a:ea typeface="Arial"/>
                <a:cs typeface="Arial"/>
                <a:sym typeface="Arial"/>
              </a:rPr>
              <a:t>Increase custoemr base, improving revenue and number of transactions online</a:t>
            </a:r>
          </a:p>
          <a:p>
            <a:pPr indent="0" lvl="0" marL="0" marR="0" rtl="0" algn="l">
              <a:spcBef>
                <a:spcPts val="0"/>
              </a:spcBef>
              <a:spcAft>
                <a:spcPts val="0"/>
              </a:spcAft>
              <a:buClr>
                <a:schemeClr val="dk1"/>
              </a:buClr>
              <a:buSzPct val="25000"/>
              <a:buFont typeface="Arial"/>
              <a:buNone/>
            </a:pPr>
            <a:r>
              <a:rPr b="0" i="0" lang="en" sz="1100" u="none" cap="none" strike="noStrike">
                <a:solidFill>
                  <a:schemeClr val="dk1"/>
                </a:solidFill>
                <a:latin typeface="Arial"/>
                <a:ea typeface="Arial"/>
                <a:cs typeface="Arial"/>
                <a:sym typeface="Arial"/>
              </a:rPr>
              <a:t>While simultaneously improving brand awareness by leveraging digital medium</a:t>
            </a:r>
          </a:p>
          <a:p>
            <a:pPr indent="-228600" lvl="0" marL="457200" marR="0" rtl="0" algn="l">
              <a:spcBef>
                <a:spcPts val="0"/>
              </a:spcBef>
              <a:spcAft>
                <a:spcPts val="0"/>
              </a:spcAft>
              <a:buClr>
                <a:schemeClr val="dk1"/>
              </a:buClr>
              <a:buSzPct val="100000"/>
              <a:buFont typeface="Arial"/>
              <a:buChar char="●"/>
            </a:pPr>
            <a:r>
              <a:rPr b="0" i="0" lang="en" sz="1100" u="none" cap="none" strike="noStrike">
                <a:solidFill>
                  <a:schemeClr val="dk1"/>
                </a:solidFill>
                <a:latin typeface="Arial"/>
                <a:ea typeface="Arial"/>
                <a:cs typeface="Arial"/>
                <a:sym typeface="Arial"/>
              </a:rPr>
              <a:t>Monitoring</a:t>
            </a:r>
          </a:p>
          <a:p>
            <a:pPr indent="-228600" lvl="0" marL="457200" marR="0" rtl="0" algn="l">
              <a:spcBef>
                <a:spcPts val="0"/>
              </a:spcBef>
              <a:spcAft>
                <a:spcPts val="0"/>
              </a:spcAft>
              <a:buClr>
                <a:schemeClr val="dk1"/>
              </a:buClr>
              <a:buSzPct val="100000"/>
              <a:buFont typeface="Arial"/>
              <a:buChar char="●"/>
            </a:pPr>
            <a:r>
              <a:rPr b="0" i="0" lang="en" sz="1100" u="none" cap="none" strike="noStrike">
                <a:solidFill>
                  <a:schemeClr val="dk1"/>
                </a:solidFill>
                <a:latin typeface="Arial"/>
                <a:ea typeface="Arial"/>
                <a:cs typeface="Arial"/>
                <a:sym typeface="Arial"/>
              </a:rPr>
              <a:t>Changes to website</a:t>
            </a:r>
          </a:p>
          <a:p>
            <a:pPr indent="-228600" lvl="0" marL="457200" marR="0" rtl="0" algn="l">
              <a:spcBef>
                <a:spcPts val="0"/>
              </a:spcBef>
              <a:spcAft>
                <a:spcPts val="0"/>
              </a:spcAft>
              <a:buClr>
                <a:schemeClr val="dk1"/>
              </a:buClr>
              <a:buSzPct val="100000"/>
              <a:buFont typeface="Arial"/>
              <a:buChar char="●"/>
            </a:pPr>
            <a:r>
              <a:rPr b="0" i="0" lang="en" sz="1100" u="none" cap="none" strike="noStrike">
                <a:solidFill>
                  <a:schemeClr val="dk1"/>
                </a:solidFill>
                <a:latin typeface="Arial"/>
                <a:ea typeface="Arial"/>
                <a:cs typeface="Arial"/>
                <a:sym typeface="Arial"/>
              </a:rPr>
              <a:t>SEO</a:t>
            </a:r>
          </a:p>
          <a:p>
            <a:pPr indent="-228600" lvl="0" marL="457200" marR="0" rtl="0" algn="l">
              <a:spcBef>
                <a:spcPts val="0"/>
              </a:spcBef>
              <a:buClr>
                <a:schemeClr val="dk1"/>
              </a:buClr>
              <a:buSzPct val="100000"/>
              <a:buFont typeface="Arial"/>
              <a:buChar char="●"/>
            </a:pPr>
            <a:r>
              <a:rPr b="0" i="0" lang="en" sz="1100" u="none" cap="none" strike="noStrike">
                <a:solidFill>
                  <a:schemeClr val="dk1"/>
                </a:solidFill>
                <a:latin typeface="Arial"/>
                <a:ea typeface="Arial"/>
                <a:cs typeface="Arial"/>
                <a:sym typeface="Arial"/>
              </a:rPr>
              <a:t>Search Ads</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3" name="Shape 163"/>
        <p:cNvGrpSpPr/>
        <p:nvPr/>
      </p:nvGrpSpPr>
      <p:grpSpPr>
        <a:xfrm>
          <a:off x="0" y="0"/>
          <a:ext cx="0" cy="0"/>
          <a:chOff x="0" y="0"/>
          <a:chExt cx="0" cy="0"/>
        </a:xfrm>
      </p:grpSpPr>
      <p:sp>
        <p:nvSpPr>
          <p:cNvPr id="164" name="Shape 164"/>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65" name="Shape 165"/>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spcAft>
                <a:spcPts val="0"/>
              </a:spcAft>
              <a:buClr>
                <a:schemeClr val="dk1"/>
              </a:buClr>
              <a:buSzPct val="25000"/>
              <a:buFont typeface="Arial"/>
              <a:buNone/>
            </a:pPr>
            <a:r>
              <a:rPr b="0" i="0" lang="en" sz="1100" u="none" cap="none" strike="noStrike">
                <a:solidFill>
                  <a:schemeClr val="dk1"/>
                </a:solidFill>
                <a:latin typeface="Arial"/>
                <a:ea typeface="Arial"/>
                <a:cs typeface="Arial"/>
                <a:sym typeface="Arial"/>
              </a:rPr>
              <a:t>David vs Goliath story </a:t>
            </a:r>
          </a:p>
          <a:p>
            <a:pPr indent="0" lvl="0" marL="0" marR="0" rtl="0" algn="l">
              <a:spcBef>
                <a:spcPts val="0"/>
              </a:spcBef>
              <a:spcAft>
                <a:spcPts val="0"/>
              </a:spcAft>
              <a:buClr>
                <a:schemeClr val="dk1"/>
              </a:buClr>
              <a:buSzPct val="25000"/>
              <a:buFont typeface="Arial"/>
              <a:buNone/>
            </a:pPr>
            <a:r>
              <a:t/>
            </a:r>
            <a:endParaRPr b="0" i="0" sz="1100" u="none" cap="none" strike="noStrike">
              <a:solidFill>
                <a:schemeClr val="dk1"/>
              </a:solidFill>
              <a:latin typeface="Arial"/>
              <a:ea typeface="Arial"/>
              <a:cs typeface="Arial"/>
              <a:sym typeface="Arial"/>
            </a:endParaRPr>
          </a:p>
          <a:p>
            <a:pPr indent="0" lvl="0" marL="0" marR="0" rtl="0" algn="l">
              <a:spcBef>
                <a:spcPts val="0"/>
              </a:spcBef>
              <a:spcAft>
                <a:spcPts val="0"/>
              </a:spcAft>
              <a:buClr>
                <a:schemeClr val="dk1"/>
              </a:buClr>
              <a:buSzPct val="25000"/>
              <a:buFont typeface="Arial"/>
              <a:buNone/>
            </a:pPr>
            <a:r>
              <a:rPr b="0" i="0" lang="en" sz="1100" u="none" cap="none" strike="noStrike">
                <a:solidFill>
                  <a:schemeClr val="dk1"/>
                </a:solidFill>
                <a:latin typeface="Arial"/>
                <a:ea typeface="Arial"/>
                <a:cs typeface="Arial"/>
                <a:sym typeface="Arial"/>
              </a:rPr>
              <a:t>From the client side, starting off with a small custoemr base</a:t>
            </a:r>
          </a:p>
          <a:p>
            <a:pPr indent="0" lvl="0" marL="0" marR="0" rtl="0" algn="l">
              <a:spcBef>
                <a:spcPts val="0"/>
              </a:spcBef>
              <a:spcAft>
                <a:spcPts val="0"/>
              </a:spcAft>
              <a:buClr>
                <a:schemeClr val="dk1"/>
              </a:buClr>
              <a:buSzPct val="25000"/>
              <a:buFont typeface="Arial"/>
              <a:buNone/>
            </a:pPr>
            <a:r>
              <a:rPr b="0" i="0" lang="en" sz="1100" u="none" cap="none" strike="noStrike">
                <a:solidFill>
                  <a:schemeClr val="dk1"/>
                </a:solidFill>
                <a:latin typeface="Arial"/>
                <a:ea typeface="Arial"/>
                <a:cs typeface="Arial"/>
                <a:sym typeface="Arial"/>
              </a:rPr>
              <a:t>Relying primarily on personal connnections</a:t>
            </a:r>
          </a:p>
          <a:p>
            <a:pPr indent="0" lvl="0" marL="0" marR="0" rtl="0" algn="l">
              <a:spcBef>
                <a:spcPts val="0"/>
              </a:spcBef>
              <a:spcAft>
                <a:spcPts val="0"/>
              </a:spcAft>
              <a:buClr>
                <a:schemeClr val="dk1"/>
              </a:buClr>
              <a:buSzPct val="25000"/>
              <a:buFont typeface="Arial"/>
              <a:buNone/>
            </a:pPr>
            <a:r>
              <a:rPr b="0" i="0" lang="en" sz="1100" u="none" cap="none" strike="noStrike">
                <a:solidFill>
                  <a:schemeClr val="dk1"/>
                </a:solidFill>
                <a:latin typeface="Arial"/>
                <a:ea typeface="Arial"/>
                <a:cs typeface="Arial"/>
                <a:sym typeface="Arial"/>
              </a:rPr>
              <a:t>Only two founders --=&gt; their network can only reach so far before start imposing on their ability to expand</a:t>
            </a:r>
          </a:p>
          <a:p>
            <a:pPr indent="0" lvl="0" marL="0" marR="0" rtl="0" algn="l">
              <a:spcBef>
                <a:spcPts val="0"/>
              </a:spcBef>
              <a:spcAft>
                <a:spcPts val="0"/>
              </a:spcAft>
              <a:buClr>
                <a:schemeClr val="dk1"/>
              </a:buClr>
              <a:buSzPct val="25000"/>
              <a:buFont typeface="Arial"/>
              <a:buNone/>
            </a:pPr>
            <a:r>
              <a:rPr b="0" i="0" lang="en" sz="1100" u="none" cap="none" strike="noStrike">
                <a:solidFill>
                  <a:schemeClr val="dk1"/>
                </a:solidFill>
                <a:latin typeface="Arial"/>
                <a:ea typeface="Arial"/>
                <a:cs typeface="Arial"/>
                <a:sym typeface="Arial"/>
              </a:rPr>
              <a:t>Low brand awareness serves as a hurdle for potential customers</a:t>
            </a:r>
          </a:p>
          <a:p>
            <a:pPr indent="0" lvl="0" marL="0" marR="0" rtl="0" algn="l">
              <a:spcBef>
                <a:spcPts val="0"/>
              </a:spcBef>
              <a:spcAft>
                <a:spcPts val="0"/>
              </a:spcAft>
              <a:buClr>
                <a:schemeClr val="dk1"/>
              </a:buClr>
              <a:buSzPct val="25000"/>
              <a:buFont typeface="Arial"/>
              <a:buNone/>
            </a:pPr>
            <a:r>
              <a:t/>
            </a:r>
            <a:endParaRPr b="0" i="0" sz="1100" u="none" cap="none" strike="noStrike">
              <a:solidFill>
                <a:schemeClr val="dk1"/>
              </a:solidFill>
              <a:latin typeface="Arial"/>
              <a:ea typeface="Arial"/>
              <a:cs typeface="Arial"/>
              <a:sym typeface="Arial"/>
            </a:endParaRPr>
          </a:p>
          <a:p>
            <a:pPr indent="0" lvl="0" marL="0" marR="0" rtl="0" algn="l">
              <a:spcBef>
                <a:spcPts val="0"/>
              </a:spcBef>
              <a:spcAft>
                <a:spcPts val="0"/>
              </a:spcAft>
              <a:buClr>
                <a:schemeClr val="dk1"/>
              </a:buClr>
              <a:buSzPct val="25000"/>
              <a:buFont typeface="Arial"/>
              <a:buNone/>
            </a:pPr>
            <a:r>
              <a:t/>
            </a:r>
            <a:endParaRPr b="0" i="0" sz="1100" u="none" cap="none" strike="noStrike">
              <a:solidFill>
                <a:schemeClr val="dk1"/>
              </a:solidFill>
              <a:latin typeface="Arial"/>
              <a:ea typeface="Arial"/>
              <a:cs typeface="Arial"/>
              <a:sym typeface="Arial"/>
            </a:endParaRPr>
          </a:p>
          <a:p>
            <a:pPr indent="0" lvl="0" marL="0" marR="0" rtl="0" algn="l">
              <a:spcBef>
                <a:spcPts val="0"/>
              </a:spcBef>
              <a:spcAft>
                <a:spcPts val="0"/>
              </a:spcAft>
              <a:buClr>
                <a:schemeClr val="dk1"/>
              </a:buClr>
              <a:buSzPct val="25000"/>
              <a:buFont typeface="Arial"/>
              <a:buNone/>
            </a:pPr>
            <a:r>
              <a:rPr b="0" i="0" lang="en" sz="1100" u="none" cap="none" strike="noStrike">
                <a:solidFill>
                  <a:schemeClr val="dk1"/>
                </a:solidFill>
                <a:latin typeface="Arial"/>
                <a:ea typeface="Arial"/>
                <a:cs typeface="Arial"/>
                <a:sym typeface="Arial"/>
              </a:rPr>
              <a:t>Team facing many obstacles as well</a:t>
            </a:r>
          </a:p>
          <a:p>
            <a:pPr indent="0" lvl="0" marL="0" marR="0" rtl="0" algn="l">
              <a:spcBef>
                <a:spcPts val="0"/>
              </a:spcBef>
              <a:spcAft>
                <a:spcPts val="0"/>
              </a:spcAft>
              <a:buClr>
                <a:schemeClr val="dk1"/>
              </a:buClr>
              <a:buSzPct val="25000"/>
              <a:buFont typeface="Arial"/>
              <a:buNone/>
            </a:pPr>
            <a:r>
              <a:rPr b="0" i="0" lang="en" sz="1100" u="none" cap="none" strike="noStrike">
                <a:solidFill>
                  <a:schemeClr val="dk1"/>
                </a:solidFill>
                <a:latin typeface="Arial"/>
                <a:ea typeface="Arial"/>
                <a:cs typeface="Arial"/>
                <a:sym typeface="Arial"/>
              </a:rPr>
              <a:t>Client located in nyc gave us limite ability to directly play a role in the nYC market</a:t>
            </a:r>
          </a:p>
          <a:p>
            <a:pPr indent="-228600" lvl="0" marL="457200" marR="0" rtl="0" algn="l">
              <a:spcBef>
                <a:spcPts val="0"/>
              </a:spcBef>
              <a:spcAft>
                <a:spcPts val="0"/>
              </a:spcAft>
              <a:buClr>
                <a:schemeClr val="dk1"/>
              </a:buClr>
              <a:buSzPct val="100000"/>
              <a:buFont typeface="Arial"/>
              <a:buChar char="●"/>
            </a:pPr>
            <a:r>
              <a:rPr b="0" i="0" lang="en" sz="1100" u="none" cap="none" strike="noStrike">
                <a:solidFill>
                  <a:schemeClr val="dk1"/>
                </a:solidFill>
                <a:latin typeface="Arial"/>
                <a:ea typeface="Arial"/>
                <a:cs typeface="Arial"/>
                <a:sym typeface="Arial"/>
              </a:rPr>
              <a:t>Work purely remote action </a:t>
            </a:r>
          </a:p>
          <a:p>
            <a:pPr indent="0" lvl="0" marL="0" marR="0" rtl="0" algn="l">
              <a:spcBef>
                <a:spcPts val="0"/>
              </a:spcBef>
              <a:spcAft>
                <a:spcPts val="0"/>
              </a:spcAft>
              <a:buClr>
                <a:schemeClr val="dk1"/>
              </a:buClr>
              <a:buSzPct val="25000"/>
              <a:buFont typeface="Arial"/>
              <a:buNone/>
            </a:pPr>
            <a:r>
              <a:rPr b="0" i="0" lang="en" sz="1100" u="none" cap="none" strike="noStrike">
                <a:solidFill>
                  <a:schemeClr val="dk1"/>
                </a:solidFill>
                <a:latin typeface="Arial"/>
                <a:ea typeface="Arial"/>
                <a:cs typeface="Arial"/>
                <a:sym typeface="Arial"/>
              </a:rPr>
              <a:t>In early stages of the engagement, Team went from 5 to 3 peopls </a:t>
            </a:r>
          </a:p>
          <a:p>
            <a:pPr indent="0" lvl="0" marL="0" marR="0" rtl="0" algn="l">
              <a:spcBef>
                <a:spcPts val="0"/>
              </a:spcBef>
              <a:spcAft>
                <a:spcPts val="0"/>
              </a:spcAft>
              <a:buClr>
                <a:schemeClr val="dk1"/>
              </a:buClr>
              <a:buSzPct val="25000"/>
              <a:buFont typeface="Arial"/>
              <a:buNone/>
            </a:pPr>
            <a:r>
              <a:rPr b="0" i="0" lang="en" sz="1100" u="none" cap="none" strike="noStrike">
                <a:solidFill>
                  <a:schemeClr val="dk1"/>
                </a:solidFill>
                <a:latin typeface="Arial"/>
                <a:ea typeface="Arial"/>
                <a:cs typeface="Arial"/>
                <a:sym typeface="Arial"/>
              </a:rPr>
              <a:t>Limited ability to make website design changes because of poor design of templates, and litle traffic to base decision change on</a:t>
            </a:r>
          </a:p>
          <a:p>
            <a:pPr indent="-228600" lvl="0" marL="457200" marR="0" rtl="0" algn="l">
              <a:spcBef>
                <a:spcPts val="0"/>
              </a:spcBef>
              <a:buClr>
                <a:schemeClr val="dk1"/>
              </a:buClr>
              <a:buSzPct val="100000"/>
              <a:buFont typeface="Arial"/>
              <a:buChar char="●"/>
            </a:pPr>
            <a:r>
              <a:rPr b="0" i="0" lang="en" sz="1100" u="none" cap="none" strike="noStrike">
                <a:solidFill>
                  <a:schemeClr val="dk1"/>
                </a:solidFill>
                <a:latin typeface="Arial"/>
                <a:ea typeface="Arial"/>
                <a:cs typeface="Arial"/>
                <a:sym typeface="Arial"/>
              </a:rPr>
              <a:t>Only one AB test at a time </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1" name="Shape 171"/>
        <p:cNvGrpSpPr/>
        <p:nvPr/>
      </p:nvGrpSpPr>
      <p:grpSpPr>
        <a:xfrm>
          <a:off x="0" y="0"/>
          <a:ext cx="0" cy="0"/>
          <a:chOff x="0" y="0"/>
          <a:chExt cx="0" cy="0"/>
        </a:xfrm>
      </p:grpSpPr>
      <p:sp>
        <p:nvSpPr>
          <p:cNvPr id="172" name="Shape 172"/>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73" name="Shape 173"/>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Clr>
                <a:schemeClr val="dk1"/>
              </a:buClr>
              <a:buSzPct val="250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p:spTree>
      <p:nvGrpSpPr>
        <p:cNvPr id="8" name="Shape 8"/>
        <p:cNvGrpSpPr/>
        <p:nvPr/>
      </p:nvGrpSpPr>
      <p:grpSpPr>
        <a:xfrm>
          <a:off x="0" y="0"/>
          <a:ext cx="0" cy="0"/>
          <a:chOff x="0" y="0"/>
          <a:chExt cx="0" cy="0"/>
        </a:xfrm>
      </p:grpSpPr>
      <p:sp>
        <p:nvSpPr>
          <p:cNvPr id="9" name="Shape 9"/>
          <p:cNvSpPr txBox="1"/>
          <p:nvPr>
            <p:ph type="ctrTitle"/>
          </p:nvPr>
        </p:nvSpPr>
        <p:spPr>
          <a:xfrm>
            <a:off x="996629" y="2003888"/>
            <a:ext cx="4523697" cy="1159797"/>
          </a:xfrm>
          <a:prstGeom prst="rect">
            <a:avLst/>
          </a:prstGeom>
          <a:noFill/>
          <a:ln>
            <a:noFill/>
          </a:ln>
        </p:spPr>
        <p:txBody>
          <a:bodyPr anchorCtr="0" anchor="b" bIns="91425" lIns="91425" rIns="91425" tIns="91425"/>
          <a:lstStyle>
            <a:lvl1pPr indent="0" lvl="0" marL="0" marR="0" rtl="0" algn="l">
              <a:lnSpc>
                <a:spcPct val="100000"/>
              </a:lnSpc>
              <a:spcBef>
                <a:spcPts val="0"/>
              </a:spcBef>
              <a:spcAft>
                <a:spcPts val="0"/>
              </a:spcAft>
              <a:buClr>
                <a:srgbClr val="000000"/>
              </a:buClr>
              <a:buFont typeface="Lora"/>
              <a:buNone/>
              <a:defRPr b="1" i="0" sz="3600" u="none" cap="none" strike="noStrike">
                <a:solidFill>
                  <a:srgbClr val="000000"/>
                </a:solidFill>
                <a:latin typeface="Lora"/>
                <a:ea typeface="Lora"/>
                <a:cs typeface="Lora"/>
                <a:sym typeface="Lora"/>
              </a:defRPr>
            </a:lvl1pPr>
            <a:lvl2pPr indent="0" lvl="1">
              <a:spcBef>
                <a:spcPts val="0"/>
              </a:spcBef>
              <a:buFont typeface="Lora"/>
              <a:buNone/>
              <a:defRPr b="1" sz="3600">
                <a:latin typeface="Lora"/>
                <a:ea typeface="Lora"/>
                <a:cs typeface="Lora"/>
                <a:sym typeface="Lora"/>
              </a:defRPr>
            </a:lvl2pPr>
            <a:lvl3pPr indent="0" lvl="2">
              <a:spcBef>
                <a:spcPts val="0"/>
              </a:spcBef>
              <a:buFont typeface="Lora"/>
              <a:buNone/>
              <a:defRPr b="1" sz="3600">
                <a:latin typeface="Lora"/>
                <a:ea typeface="Lora"/>
                <a:cs typeface="Lora"/>
                <a:sym typeface="Lora"/>
              </a:defRPr>
            </a:lvl3pPr>
            <a:lvl4pPr indent="0" lvl="3">
              <a:spcBef>
                <a:spcPts val="0"/>
              </a:spcBef>
              <a:buFont typeface="Lora"/>
              <a:buNone/>
              <a:defRPr b="1" sz="3600">
                <a:latin typeface="Lora"/>
                <a:ea typeface="Lora"/>
                <a:cs typeface="Lora"/>
                <a:sym typeface="Lora"/>
              </a:defRPr>
            </a:lvl4pPr>
            <a:lvl5pPr indent="0" lvl="4">
              <a:spcBef>
                <a:spcPts val="0"/>
              </a:spcBef>
              <a:buFont typeface="Lora"/>
              <a:buNone/>
              <a:defRPr b="1" sz="3600">
                <a:latin typeface="Lora"/>
                <a:ea typeface="Lora"/>
                <a:cs typeface="Lora"/>
                <a:sym typeface="Lora"/>
              </a:defRPr>
            </a:lvl5pPr>
            <a:lvl6pPr indent="0" lvl="5">
              <a:spcBef>
                <a:spcPts val="0"/>
              </a:spcBef>
              <a:buFont typeface="Lora"/>
              <a:buNone/>
              <a:defRPr b="1" sz="3600">
                <a:latin typeface="Lora"/>
                <a:ea typeface="Lora"/>
                <a:cs typeface="Lora"/>
                <a:sym typeface="Lora"/>
              </a:defRPr>
            </a:lvl6pPr>
            <a:lvl7pPr indent="0" lvl="6">
              <a:spcBef>
                <a:spcPts val="0"/>
              </a:spcBef>
              <a:buFont typeface="Lora"/>
              <a:buNone/>
              <a:defRPr b="1" sz="3600">
                <a:latin typeface="Lora"/>
                <a:ea typeface="Lora"/>
                <a:cs typeface="Lora"/>
                <a:sym typeface="Lora"/>
              </a:defRPr>
            </a:lvl7pPr>
            <a:lvl8pPr indent="0" lvl="7">
              <a:spcBef>
                <a:spcPts val="0"/>
              </a:spcBef>
              <a:buFont typeface="Lora"/>
              <a:buNone/>
              <a:defRPr b="1" sz="3600">
                <a:latin typeface="Lora"/>
                <a:ea typeface="Lora"/>
                <a:cs typeface="Lora"/>
                <a:sym typeface="Lora"/>
              </a:defRPr>
            </a:lvl8pPr>
            <a:lvl9pPr indent="0" lvl="8">
              <a:spcBef>
                <a:spcPts val="0"/>
              </a:spcBef>
              <a:buFont typeface="Lora"/>
              <a:buNone/>
              <a:defRPr b="1" sz="3600">
                <a:latin typeface="Lora"/>
                <a:ea typeface="Lora"/>
                <a:cs typeface="Lora"/>
                <a:sym typeface="Lora"/>
              </a:defRPr>
            </a:lvl9pPr>
          </a:lstStyle>
          <a:p/>
        </p:txBody>
      </p:sp>
      <p:cxnSp>
        <p:nvCxnSpPr>
          <p:cNvPr id="10" name="Shape 10"/>
          <p:cNvCxnSpPr/>
          <p:nvPr/>
        </p:nvCxnSpPr>
        <p:spPr>
          <a:xfrm>
            <a:off x="-6025" y="3676510"/>
            <a:ext cx="9161998" cy="0"/>
          </a:xfrm>
          <a:prstGeom prst="straightConnector1">
            <a:avLst/>
          </a:prstGeom>
          <a:noFill/>
          <a:ln cap="flat" cmpd="sng" w="9525">
            <a:solidFill>
              <a:srgbClr val="000000"/>
            </a:solidFill>
            <a:prstDash val="solid"/>
            <a:round/>
            <a:headEnd len="med" w="med" type="none"/>
            <a:tailEnd len="med" w="med" type="none"/>
          </a:ln>
        </p:spPr>
      </p:cxnSp>
      <p:sp>
        <p:nvSpPr>
          <p:cNvPr id="11" name="Shape 11"/>
          <p:cNvSpPr/>
          <p:nvPr/>
        </p:nvSpPr>
        <p:spPr>
          <a:xfrm>
            <a:off x="1117950" y="3393000"/>
            <a:ext cx="566999" cy="566999"/>
          </a:xfrm>
          <a:prstGeom prst="ellipse">
            <a:avLst/>
          </a:prstGeom>
          <a:solidFill>
            <a:srgbClr val="FFCD00"/>
          </a:solid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ompletely blank">
    <p:spTree>
      <p:nvGrpSpPr>
        <p:cNvPr id="60" name="Shape 60"/>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 1 column">
    <p:spTree>
      <p:nvGrpSpPr>
        <p:cNvPr id="61" name="Shape 61"/>
        <p:cNvGrpSpPr/>
        <p:nvPr/>
      </p:nvGrpSpPr>
      <p:grpSpPr>
        <a:xfrm>
          <a:off x="0" y="0"/>
          <a:ext cx="0" cy="0"/>
          <a:chOff x="0" y="0"/>
          <a:chExt cx="0" cy="0"/>
        </a:xfrm>
      </p:grpSpPr>
      <p:cxnSp>
        <p:nvCxnSpPr>
          <p:cNvPr id="62" name="Shape 62"/>
          <p:cNvCxnSpPr/>
          <p:nvPr/>
        </p:nvCxnSpPr>
        <p:spPr>
          <a:xfrm>
            <a:off x="0" y="1131725"/>
            <a:ext cx="1375800" cy="0"/>
          </a:xfrm>
          <a:prstGeom prst="straightConnector1">
            <a:avLst/>
          </a:prstGeom>
          <a:noFill/>
          <a:ln cap="flat" cmpd="sng" w="9525">
            <a:solidFill>
              <a:srgbClr val="CCCCCC"/>
            </a:solidFill>
            <a:prstDash val="solid"/>
            <a:round/>
            <a:headEnd len="med" w="med" type="none"/>
            <a:tailEnd len="med" w="med" type="none"/>
          </a:ln>
        </p:spPr>
      </p:cxnSp>
      <p:sp>
        <p:nvSpPr>
          <p:cNvPr id="63" name="Shape 63"/>
          <p:cNvSpPr/>
          <p:nvPr/>
        </p:nvSpPr>
        <p:spPr>
          <a:xfrm>
            <a:off x="817475" y="928766"/>
            <a:ext cx="405899" cy="405899"/>
          </a:xfrm>
          <a:prstGeom prst="ellipse">
            <a:avLst/>
          </a:prstGeom>
          <a:solidFill>
            <a:srgbClr val="FFCD00"/>
          </a:solid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64" name="Shape 64"/>
          <p:cNvSpPr txBox="1"/>
          <p:nvPr>
            <p:ph type="title"/>
          </p:nvPr>
        </p:nvSpPr>
        <p:spPr>
          <a:xfrm>
            <a:off x="1381250" y="922666"/>
            <a:ext cx="3878399" cy="435599"/>
          </a:xfrm>
          <a:prstGeom prst="rect">
            <a:avLst/>
          </a:prstGeom>
          <a:noFill/>
          <a:ln>
            <a:noFill/>
          </a:ln>
        </p:spPr>
        <p:txBody>
          <a:bodyPr anchorCtr="0" anchor="ctr" bIns="91425" lIns="91425" rIns="91425" tIns="91425"/>
          <a:lstStyle>
            <a:lvl1pPr indent="0" lvl="0" marL="0" marR="0" rtl="0" algn="l">
              <a:lnSpc>
                <a:spcPct val="100000"/>
              </a:lnSpc>
              <a:spcBef>
                <a:spcPts val="0"/>
              </a:spcBef>
              <a:spcAft>
                <a:spcPts val="0"/>
              </a:spcAft>
              <a:buClr>
                <a:srgbClr val="000000"/>
              </a:buClr>
              <a:buFont typeface="Lora"/>
              <a:buNone/>
              <a:defRPr b="1" i="0" sz="2000" u="none" cap="none" strike="noStrike">
                <a:solidFill>
                  <a:srgbClr val="000000"/>
                </a:solidFill>
                <a:latin typeface="Lora"/>
                <a:ea typeface="Lora"/>
                <a:cs typeface="Lora"/>
                <a:sym typeface="Lora"/>
              </a:defRPr>
            </a:lvl1pPr>
            <a:lvl2pPr indent="0" lvl="1" rtl="0">
              <a:spcBef>
                <a:spcPts val="0"/>
              </a:spcBef>
              <a:buFont typeface="Lora"/>
              <a:buNone/>
              <a:defRPr b="1" sz="2000">
                <a:highlight>
                  <a:srgbClr val="FFFFFF"/>
                </a:highlight>
                <a:latin typeface="Lora"/>
                <a:ea typeface="Lora"/>
                <a:cs typeface="Lora"/>
                <a:sym typeface="Lora"/>
              </a:defRPr>
            </a:lvl2pPr>
            <a:lvl3pPr indent="0" lvl="2" rtl="0">
              <a:spcBef>
                <a:spcPts val="0"/>
              </a:spcBef>
              <a:buFont typeface="Lora"/>
              <a:buNone/>
              <a:defRPr b="1" sz="2000">
                <a:highlight>
                  <a:srgbClr val="FFFFFF"/>
                </a:highlight>
                <a:latin typeface="Lora"/>
                <a:ea typeface="Lora"/>
                <a:cs typeface="Lora"/>
                <a:sym typeface="Lora"/>
              </a:defRPr>
            </a:lvl3pPr>
            <a:lvl4pPr indent="0" lvl="3" rtl="0">
              <a:spcBef>
                <a:spcPts val="0"/>
              </a:spcBef>
              <a:buFont typeface="Lora"/>
              <a:buNone/>
              <a:defRPr b="1" sz="2000">
                <a:highlight>
                  <a:srgbClr val="FFFFFF"/>
                </a:highlight>
                <a:latin typeface="Lora"/>
                <a:ea typeface="Lora"/>
                <a:cs typeface="Lora"/>
                <a:sym typeface="Lora"/>
              </a:defRPr>
            </a:lvl4pPr>
            <a:lvl5pPr indent="0" lvl="4" rtl="0">
              <a:spcBef>
                <a:spcPts val="0"/>
              </a:spcBef>
              <a:buFont typeface="Lora"/>
              <a:buNone/>
              <a:defRPr b="1" sz="2000">
                <a:highlight>
                  <a:srgbClr val="FFFFFF"/>
                </a:highlight>
                <a:latin typeface="Lora"/>
                <a:ea typeface="Lora"/>
                <a:cs typeface="Lora"/>
                <a:sym typeface="Lora"/>
              </a:defRPr>
            </a:lvl5pPr>
            <a:lvl6pPr indent="0" lvl="5" rtl="0">
              <a:spcBef>
                <a:spcPts val="0"/>
              </a:spcBef>
              <a:buFont typeface="Lora"/>
              <a:buNone/>
              <a:defRPr b="1" sz="2000">
                <a:highlight>
                  <a:srgbClr val="FFFFFF"/>
                </a:highlight>
                <a:latin typeface="Lora"/>
                <a:ea typeface="Lora"/>
                <a:cs typeface="Lora"/>
                <a:sym typeface="Lora"/>
              </a:defRPr>
            </a:lvl6pPr>
            <a:lvl7pPr indent="0" lvl="6" rtl="0">
              <a:spcBef>
                <a:spcPts val="0"/>
              </a:spcBef>
              <a:buFont typeface="Lora"/>
              <a:buNone/>
              <a:defRPr b="1" sz="2000">
                <a:highlight>
                  <a:srgbClr val="FFFFFF"/>
                </a:highlight>
                <a:latin typeface="Lora"/>
                <a:ea typeface="Lora"/>
                <a:cs typeface="Lora"/>
                <a:sym typeface="Lora"/>
              </a:defRPr>
            </a:lvl7pPr>
            <a:lvl8pPr indent="0" lvl="7" rtl="0">
              <a:spcBef>
                <a:spcPts val="0"/>
              </a:spcBef>
              <a:buFont typeface="Lora"/>
              <a:buNone/>
              <a:defRPr b="1" sz="2000">
                <a:highlight>
                  <a:srgbClr val="FFFFFF"/>
                </a:highlight>
                <a:latin typeface="Lora"/>
                <a:ea typeface="Lora"/>
                <a:cs typeface="Lora"/>
                <a:sym typeface="Lora"/>
              </a:defRPr>
            </a:lvl8pPr>
            <a:lvl9pPr indent="0" lvl="8" rtl="0">
              <a:spcBef>
                <a:spcPts val="0"/>
              </a:spcBef>
              <a:buFont typeface="Lora"/>
              <a:buNone/>
              <a:defRPr b="1" sz="2000">
                <a:highlight>
                  <a:srgbClr val="FFFFFF"/>
                </a:highlight>
                <a:latin typeface="Lora"/>
                <a:ea typeface="Lora"/>
                <a:cs typeface="Lora"/>
                <a:sym typeface="Lora"/>
              </a:defRPr>
            </a:lvl9pPr>
          </a:lstStyle>
          <a:p/>
        </p:txBody>
      </p:sp>
      <p:sp>
        <p:nvSpPr>
          <p:cNvPr id="65" name="Shape 65"/>
          <p:cNvSpPr txBox="1"/>
          <p:nvPr>
            <p:ph idx="1" type="body"/>
          </p:nvPr>
        </p:nvSpPr>
        <p:spPr>
          <a:xfrm>
            <a:off x="1381250" y="1616470"/>
            <a:ext cx="6809700" cy="3112200"/>
          </a:xfrm>
          <a:prstGeom prst="rect">
            <a:avLst/>
          </a:prstGeom>
          <a:noFill/>
          <a:ln>
            <a:noFill/>
          </a:ln>
        </p:spPr>
        <p:txBody>
          <a:bodyPr anchorCtr="0" anchor="t" bIns="91425" lIns="91425" rIns="91425" tIns="91425"/>
          <a:lstStyle>
            <a:lvl1pPr indent="304800" lvl="0" marL="0" marR="0" rtl="0" algn="l">
              <a:lnSpc>
                <a:spcPct val="100000"/>
              </a:lnSpc>
              <a:spcBef>
                <a:spcPts val="600"/>
              </a:spcBef>
              <a:spcAft>
                <a:spcPts val="0"/>
              </a:spcAft>
              <a:buClr>
                <a:srgbClr val="FFCD00"/>
              </a:buClr>
              <a:buSzPct val="100000"/>
              <a:buFont typeface="Quattrocento Sans"/>
              <a:buChar char="◉"/>
              <a:defRPr b="0" i="0" sz="2400" u="none" cap="none" strike="noStrike">
                <a:solidFill>
                  <a:srgbClr val="000000"/>
                </a:solidFill>
                <a:latin typeface="Quattrocento Sans"/>
                <a:ea typeface="Quattrocento Sans"/>
                <a:cs typeface="Quattrocento Sans"/>
                <a:sym typeface="Quattrocento Sans"/>
              </a:defRPr>
            </a:lvl1pPr>
            <a:lvl2pPr indent="0" lvl="1" marL="457200" marR="0" rtl="0" algn="l">
              <a:lnSpc>
                <a:spcPct val="100000"/>
              </a:lnSpc>
              <a:spcBef>
                <a:spcPts val="480"/>
              </a:spcBef>
              <a:spcAft>
                <a:spcPts val="0"/>
              </a:spcAft>
              <a:buClr>
                <a:srgbClr val="FFCD00"/>
              </a:buClr>
              <a:buFont typeface="Quattrocento Sans"/>
              <a:buNone/>
              <a:defRPr b="0" i="0" sz="2000" u="none" cap="none" strike="noStrike">
                <a:solidFill>
                  <a:srgbClr val="000000"/>
                </a:solidFill>
                <a:latin typeface="Quattrocento Sans"/>
                <a:ea typeface="Quattrocento Sans"/>
                <a:cs typeface="Quattrocento Sans"/>
                <a:sym typeface="Quattrocento Sans"/>
              </a:defRPr>
            </a:lvl2pPr>
            <a:lvl3pPr indent="0" lvl="2" marL="914400" marR="0" rtl="0" algn="l">
              <a:lnSpc>
                <a:spcPct val="100000"/>
              </a:lnSpc>
              <a:spcBef>
                <a:spcPts val="480"/>
              </a:spcBef>
              <a:spcAft>
                <a:spcPts val="0"/>
              </a:spcAft>
              <a:buClr>
                <a:srgbClr val="FFCD00"/>
              </a:buClr>
              <a:buFont typeface="Quattrocento Sans"/>
              <a:buNone/>
              <a:defRPr b="0" i="0" sz="2000" u="none" cap="none" strike="noStrike">
                <a:solidFill>
                  <a:srgbClr val="000000"/>
                </a:solidFill>
                <a:latin typeface="Quattrocento Sans"/>
                <a:ea typeface="Quattrocento Sans"/>
                <a:cs typeface="Quattrocento Sans"/>
                <a:sym typeface="Quattrocento Sans"/>
              </a:defRPr>
            </a:lvl3pPr>
            <a:lvl4pPr indent="0" lvl="3" marL="1371600" marR="0" rtl="0" algn="l">
              <a:lnSpc>
                <a:spcPct val="100000"/>
              </a:lnSpc>
              <a:spcBef>
                <a:spcPts val="360"/>
              </a:spcBef>
              <a:spcAft>
                <a:spcPts val="0"/>
              </a:spcAft>
              <a:buClr>
                <a:srgbClr val="FFCD00"/>
              </a:buClr>
              <a:buFont typeface="Quattrocento Sans"/>
              <a:buNone/>
              <a:defRPr b="0" i="0" sz="1800" u="none" cap="none" strike="noStrike">
                <a:solidFill>
                  <a:srgbClr val="000000"/>
                </a:solidFill>
                <a:latin typeface="Quattrocento Sans"/>
                <a:ea typeface="Quattrocento Sans"/>
                <a:cs typeface="Quattrocento Sans"/>
                <a:sym typeface="Quattrocento Sans"/>
              </a:defRPr>
            </a:lvl4pPr>
            <a:lvl5pPr indent="0" lvl="4" marL="1828800" marR="0" rtl="0" algn="l">
              <a:lnSpc>
                <a:spcPct val="100000"/>
              </a:lnSpc>
              <a:spcBef>
                <a:spcPts val="360"/>
              </a:spcBef>
              <a:spcAft>
                <a:spcPts val="0"/>
              </a:spcAft>
              <a:buClr>
                <a:srgbClr val="FFCD00"/>
              </a:buClr>
              <a:buFont typeface="Quattrocento Sans"/>
              <a:buNone/>
              <a:defRPr b="0" i="0" sz="1800" u="none" cap="none" strike="noStrike">
                <a:solidFill>
                  <a:srgbClr val="000000"/>
                </a:solidFill>
                <a:latin typeface="Quattrocento Sans"/>
                <a:ea typeface="Quattrocento Sans"/>
                <a:cs typeface="Quattrocento Sans"/>
                <a:sym typeface="Quattrocento Sans"/>
              </a:defRPr>
            </a:lvl5pPr>
            <a:lvl6pPr indent="0" lvl="5" marL="2286000" marR="0" rtl="0" algn="l">
              <a:lnSpc>
                <a:spcPct val="100000"/>
              </a:lnSpc>
              <a:spcBef>
                <a:spcPts val="360"/>
              </a:spcBef>
              <a:spcAft>
                <a:spcPts val="0"/>
              </a:spcAft>
              <a:buClr>
                <a:srgbClr val="FFCD00"/>
              </a:buClr>
              <a:buFont typeface="Quattrocento Sans"/>
              <a:buNone/>
              <a:defRPr b="0" i="0" sz="1800" u="none" cap="none" strike="noStrike">
                <a:solidFill>
                  <a:srgbClr val="000000"/>
                </a:solidFill>
                <a:latin typeface="Quattrocento Sans"/>
                <a:ea typeface="Quattrocento Sans"/>
                <a:cs typeface="Quattrocento Sans"/>
                <a:sym typeface="Quattrocento Sans"/>
              </a:defRPr>
            </a:lvl6pPr>
            <a:lvl7pPr indent="0" lvl="6" marL="2743200" marR="0" rtl="0" algn="l">
              <a:lnSpc>
                <a:spcPct val="100000"/>
              </a:lnSpc>
              <a:spcBef>
                <a:spcPts val="360"/>
              </a:spcBef>
              <a:spcAft>
                <a:spcPts val="0"/>
              </a:spcAft>
              <a:buClr>
                <a:srgbClr val="FFCD00"/>
              </a:buClr>
              <a:buFont typeface="Quattrocento Sans"/>
              <a:buNone/>
              <a:defRPr b="0" i="0" sz="1800" u="none" cap="none" strike="noStrike">
                <a:solidFill>
                  <a:srgbClr val="000000"/>
                </a:solidFill>
                <a:latin typeface="Quattrocento Sans"/>
                <a:ea typeface="Quattrocento Sans"/>
                <a:cs typeface="Quattrocento Sans"/>
                <a:sym typeface="Quattrocento Sans"/>
              </a:defRPr>
            </a:lvl7pPr>
            <a:lvl8pPr indent="0" lvl="7" marL="3200400" marR="0" rtl="0" algn="l">
              <a:lnSpc>
                <a:spcPct val="100000"/>
              </a:lnSpc>
              <a:spcBef>
                <a:spcPts val="360"/>
              </a:spcBef>
              <a:spcAft>
                <a:spcPts val="0"/>
              </a:spcAft>
              <a:buClr>
                <a:srgbClr val="FFCD00"/>
              </a:buClr>
              <a:buFont typeface="Quattrocento Sans"/>
              <a:buNone/>
              <a:defRPr b="0" i="0" sz="1800" u="none" cap="none" strike="noStrike">
                <a:solidFill>
                  <a:srgbClr val="000000"/>
                </a:solidFill>
                <a:latin typeface="Quattrocento Sans"/>
                <a:ea typeface="Quattrocento Sans"/>
                <a:cs typeface="Quattrocento Sans"/>
                <a:sym typeface="Quattrocento Sans"/>
              </a:defRPr>
            </a:lvl8pPr>
            <a:lvl9pPr indent="0" lvl="8" marL="3657600" marR="0" rtl="0" algn="l">
              <a:lnSpc>
                <a:spcPct val="100000"/>
              </a:lnSpc>
              <a:spcBef>
                <a:spcPts val="360"/>
              </a:spcBef>
              <a:spcAft>
                <a:spcPts val="0"/>
              </a:spcAft>
              <a:buClr>
                <a:srgbClr val="FFCD00"/>
              </a:buClr>
              <a:buFont typeface="Quattrocento Sans"/>
              <a:buNone/>
              <a:defRPr b="0" i="0" sz="1800" u="none" cap="none" strike="noStrike">
                <a:solidFill>
                  <a:srgbClr val="000000"/>
                </a:solidFill>
                <a:latin typeface="Quattrocento Sans"/>
                <a:ea typeface="Quattrocento Sans"/>
                <a:cs typeface="Quattrocento Sans"/>
                <a:sym typeface="Quattrocento Sans"/>
              </a:defRPr>
            </a:lvl9pPr>
          </a:lstStyle>
          <a:p/>
        </p:txBody>
      </p:sp>
      <p:cxnSp>
        <p:nvCxnSpPr>
          <p:cNvPr id="66" name="Shape 66"/>
          <p:cNvCxnSpPr/>
          <p:nvPr/>
        </p:nvCxnSpPr>
        <p:spPr>
          <a:xfrm>
            <a:off x="5265650" y="1131725"/>
            <a:ext cx="3878399" cy="0"/>
          </a:xfrm>
          <a:prstGeom prst="straightConnector1">
            <a:avLst/>
          </a:prstGeom>
          <a:noFill/>
          <a:ln cap="flat" cmpd="sng" w="9525">
            <a:solidFill>
              <a:srgbClr val="CCCCCC"/>
            </a:solidFill>
            <a:prstDash val="solid"/>
            <a:round/>
            <a:headEnd len="med" w="med" type="none"/>
            <a:tailEnd len="med" w="med" type="none"/>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Quote">
    <p:spTree>
      <p:nvGrpSpPr>
        <p:cNvPr id="67" name="Shape 67"/>
        <p:cNvGrpSpPr/>
        <p:nvPr/>
      </p:nvGrpSpPr>
      <p:grpSpPr>
        <a:xfrm>
          <a:off x="0" y="0"/>
          <a:ext cx="0" cy="0"/>
          <a:chOff x="0" y="0"/>
          <a:chExt cx="0" cy="0"/>
        </a:xfrm>
      </p:grpSpPr>
      <p:sp>
        <p:nvSpPr>
          <p:cNvPr id="68" name="Shape 68"/>
          <p:cNvSpPr txBox="1"/>
          <p:nvPr>
            <p:ph idx="1" type="body"/>
          </p:nvPr>
        </p:nvSpPr>
        <p:spPr>
          <a:xfrm>
            <a:off x="2105050" y="2238000"/>
            <a:ext cx="4933800" cy="819898"/>
          </a:xfrm>
          <a:prstGeom prst="rect">
            <a:avLst/>
          </a:prstGeom>
          <a:noFill/>
          <a:ln>
            <a:noFill/>
          </a:ln>
        </p:spPr>
        <p:txBody>
          <a:bodyPr anchorCtr="0" anchor="b" bIns="91425" lIns="91425" rIns="91425" tIns="91425"/>
          <a:lstStyle>
            <a:lvl1pPr indent="304800" lvl="0" marL="0" marR="0" rtl="0" algn="ctr">
              <a:lnSpc>
                <a:spcPct val="100000"/>
              </a:lnSpc>
              <a:spcBef>
                <a:spcPts val="0"/>
              </a:spcBef>
              <a:spcAft>
                <a:spcPts val="0"/>
              </a:spcAft>
              <a:buClr>
                <a:srgbClr val="FFCD00"/>
              </a:buClr>
              <a:buSzPct val="100000"/>
              <a:buFont typeface="Lora"/>
              <a:buChar char="◉"/>
              <a:defRPr b="0" i="1" sz="2400" u="none" cap="none" strike="noStrike">
                <a:solidFill>
                  <a:srgbClr val="000000"/>
                </a:solidFill>
                <a:latin typeface="Lora"/>
                <a:ea typeface="Lora"/>
                <a:cs typeface="Lora"/>
                <a:sym typeface="Lora"/>
              </a:defRPr>
            </a:lvl1pPr>
            <a:lvl2pPr indent="0" lvl="1" marL="457200" marR="0" rtl="0" algn="ctr">
              <a:lnSpc>
                <a:spcPct val="100000"/>
              </a:lnSpc>
              <a:spcBef>
                <a:spcPts val="0"/>
              </a:spcBef>
              <a:spcAft>
                <a:spcPts val="0"/>
              </a:spcAft>
              <a:buClr>
                <a:srgbClr val="FFCD00"/>
              </a:buClr>
              <a:buFont typeface="Lora"/>
              <a:buNone/>
              <a:defRPr b="0" i="1" sz="2000" u="none" cap="none" strike="noStrike">
                <a:solidFill>
                  <a:srgbClr val="000000"/>
                </a:solidFill>
                <a:latin typeface="Lora"/>
                <a:ea typeface="Lora"/>
                <a:cs typeface="Lora"/>
                <a:sym typeface="Lora"/>
              </a:defRPr>
            </a:lvl2pPr>
            <a:lvl3pPr indent="0" lvl="2" marL="914400" marR="0" rtl="0" algn="ctr">
              <a:lnSpc>
                <a:spcPct val="100000"/>
              </a:lnSpc>
              <a:spcBef>
                <a:spcPts val="0"/>
              </a:spcBef>
              <a:spcAft>
                <a:spcPts val="0"/>
              </a:spcAft>
              <a:buClr>
                <a:srgbClr val="FFCD00"/>
              </a:buClr>
              <a:buFont typeface="Lora"/>
              <a:buNone/>
              <a:defRPr b="0" i="1" sz="2000" u="none" cap="none" strike="noStrike">
                <a:solidFill>
                  <a:srgbClr val="000000"/>
                </a:solidFill>
                <a:latin typeface="Lora"/>
                <a:ea typeface="Lora"/>
                <a:cs typeface="Lora"/>
                <a:sym typeface="Lora"/>
              </a:defRPr>
            </a:lvl3pPr>
            <a:lvl4pPr indent="0" lvl="3" marL="1371600" marR="0" rtl="0" algn="ctr">
              <a:lnSpc>
                <a:spcPct val="100000"/>
              </a:lnSpc>
              <a:spcBef>
                <a:spcPts val="0"/>
              </a:spcBef>
              <a:spcAft>
                <a:spcPts val="0"/>
              </a:spcAft>
              <a:buClr>
                <a:srgbClr val="FFCD00"/>
              </a:buClr>
              <a:buFont typeface="Lora"/>
              <a:buNone/>
              <a:defRPr b="0" i="1" sz="2400" u="none" cap="none" strike="noStrike">
                <a:solidFill>
                  <a:srgbClr val="000000"/>
                </a:solidFill>
                <a:latin typeface="Lora"/>
                <a:ea typeface="Lora"/>
                <a:cs typeface="Lora"/>
                <a:sym typeface="Lora"/>
              </a:defRPr>
            </a:lvl4pPr>
            <a:lvl5pPr indent="0" lvl="4" marL="1828800" marR="0" rtl="0" algn="ctr">
              <a:lnSpc>
                <a:spcPct val="100000"/>
              </a:lnSpc>
              <a:spcBef>
                <a:spcPts val="0"/>
              </a:spcBef>
              <a:spcAft>
                <a:spcPts val="0"/>
              </a:spcAft>
              <a:buClr>
                <a:srgbClr val="FFCD00"/>
              </a:buClr>
              <a:buFont typeface="Lora"/>
              <a:buNone/>
              <a:defRPr b="0" i="1" sz="2400" u="none" cap="none" strike="noStrike">
                <a:solidFill>
                  <a:srgbClr val="000000"/>
                </a:solidFill>
                <a:latin typeface="Lora"/>
                <a:ea typeface="Lora"/>
                <a:cs typeface="Lora"/>
                <a:sym typeface="Lora"/>
              </a:defRPr>
            </a:lvl5pPr>
            <a:lvl6pPr indent="0" lvl="5" marL="2286000" marR="0" rtl="0" algn="ctr">
              <a:lnSpc>
                <a:spcPct val="100000"/>
              </a:lnSpc>
              <a:spcBef>
                <a:spcPts val="0"/>
              </a:spcBef>
              <a:spcAft>
                <a:spcPts val="0"/>
              </a:spcAft>
              <a:buClr>
                <a:srgbClr val="FFCD00"/>
              </a:buClr>
              <a:buFont typeface="Lora"/>
              <a:buNone/>
              <a:defRPr b="0" i="1" sz="2400" u="none" cap="none" strike="noStrike">
                <a:solidFill>
                  <a:srgbClr val="000000"/>
                </a:solidFill>
                <a:latin typeface="Lora"/>
                <a:ea typeface="Lora"/>
                <a:cs typeface="Lora"/>
                <a:sym typeface="Lora"/>
              </a:defRPr>
            </a:lvl6pPr>
            <a:lvl7pPr indent="0" lvl="6" marL="2743200" marR="0" rtl="0" algn="ctr">
              <a:lnSpc>
                <a:spcPct val="100000"/>
              </a:lnSpc>
              <a:spcBef>
                <a:spcPts val="0"/>
              </a:spcBef>
              <a:spcAft>
                <a:spcPts val="0"/>
              </a:spcAft>
              <a:buClr>
                <a:srgbClr val="FFCD00"/>
              </a:buClr>
              <a:buFont typeface="Lora"/>
              <a:buNone/>
              <a:defRPr b="0" i="1" sz="2400" u="none" cap="none" strike="noStrike">
                <a:solidFill>
                  <a:srgbClr val="000000"/>
                </a:solidFill>
                <a:latin typeface="Lora"/>
                <a:ea typeface="Lora"/>
                <a:cs typeface="Lora"/>
                <a:sym typeface="Lora"/>
              </a:defRPr>
            </a:lvl7pPr>
            <a:lvl8pPr indent="0" lvl="7" marL="3200400" marR="0" rtl="0" algn="ctr">
              <a:lnSpc>
                <a:spcPct val="100000"/>
              </a:lnSpc>
              <a:spcBef>
                <a:spcPts val="0"/>
              </a:spcBef>
              <a:spcAft>
                <a:spcPts val="0"/>
              </a:spcAft>
              <a:buClr>
                <a:srgbClr val="FFCD00"/>
              </a:buClr>
              <a:buFont typeface="Lora"/>
              <a:buNone/>
              <a:defRPr b="0" i="1" sz="2400" u="none" cap="none" strike="noStrike">
                <a:solidFill>
                  <a:srgbClr val="000000"/>
                </a:solidFill>
                <a:latin typeface="Lora"/>
                <a:ea typeface="Lora"/>
                <a:cs typeface="Lora"/>
                <a:sym typeface="Lora"/>
              </a:defRPr>
            </a:lvl8pPr>
            <a:lvl9pPr indent="0" lvl="8" marL="3657600" marR="0" rtl="0" algn="ctr">
              <a:lnSpc>
                <a:spcPct val="100000"/>
              </a:lnSpc>
              <a:spcBef>
                <a:spcPts val="0"/>
              </a:spcBef>
              <a:spcAft>
                <a:spcPts val="0"/>
              </a:spcAft>
              <a:buClr>
                <a:srgbClr val="FFCD00"/>
              </a:buClr>
              <a:buFont typeface="Lora"/>
              <a:buNone/>
              <a:defRPr b="0" i="1" sz="2400" u="none" cap="none" strike="noStrike">
                <a:solidFill>
                  <a:srgbClr val="000000"/>
                </a:solidFill>
                <a:latin typeface="Lora"/>
                <a:ea typeface="Lora"/>
                <a:cs typeface="Lora"/>
                <a:sym typeface="Lora"/>
              </a:defRPr>
            </a:lvl9pPr>
          </a:lstStyle>
          <a:p/>
        </p:txBody>
      </p:sp>
      <p:cxnSp>
        <p:nvCxnSpPr>
          <p:cNvPr id="69" name="Shape 69"/>
          <p:cNvCxnSpPr/>
          <p:nvPr/>
        </p:nvCxnSpPr>
        <p:spPr>
          <a:xfrm>
            <a:off x="4584075" y="3676500"/>
            <a:ext cx="0" cy="1480498"/>
          </a:xfrm>
          <a:prstGeom prst="straightConnector1">
            <a:avLst/>
          </a:prstGeom>
          <a:noFill/>
          <a:ln cap="flat" cmpd="sng" w="9525">
            <a:solidFill>
              <a:srgbClr val="CCCCCC"/>
            </a:solidFill>
            <a:prstDash val="solid"/>
            <a:round/>
            <a:headEnd len="med" w="med" type="none"/>
            <a:tailEnd len="med" w="med" type="none"/>
          </a:ln>
        </p:spPr>
      </p:cxnSp>
      <p:sp>
        <p:nvSpPr>
          <p:cNvPr id="70" name="Shape 70"/>
          <p:cNvSpPr/>
          <p:nvPr/>
        </p:nvSpPr>
        <p:spPr>
          <a:xfrm>
            <a:off x="4288500" y="3393000"/>
            <a:ext cx="566999" cy="566999"/>
          </a:xfrm>
          <a:prstGeom prst="ellipse">
            <a:avLst/>
          </a:prstGeom>
          <a:solidFill>
            <a:srgbClr val="FFCD00"/>
          </a:solid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71" name="Shape 71"/>
          <p:cNvSpPr txBox="1"/>
          <p:nvPr/>
        </p:nvSpPr>
        <p:spPr>
          <a:xfrm>
            <a:off x="3593400" y="3412651"/>
            <a:ext cx="1957200" cy="653698"/>
          </a:xfrm>
          <a:prstGeom prst="rect">
            <a:avLst/>
          </a:prstGeom>
          <a:noFill/>
          <a:ln>
            <a:noFill/>
          </a:ln>
        </p:spPr>
        <p:txBody>
          <a:bodyPr anchorCtr="0" anchor="t" bIns="91425" lIns="91425" rIns="91425" tIns="91425">
            <a:noAutofit/>
          </a:bodyPr>
          <a:lstStyle/>
          <a:p>
            <a:pPr indent="0" lvl="0" marL="0" marR="0" rtl="0" algn="ctr">
              <a:lnSpc>
                <a:spcPct val="100000"/>
              </a:lnSpc>
              <a:spcBef>
                <a:spcPts val="0"/>
              </a:spcBef>
              <a:spcAft>
                <a:spcPts val="0"/>
              </a:spcAft>
              <a:buClr>
                <a:srgbClr val="000000"/>
              </a:buClr>
              <a:buSzPct val="25000"/>
              <a:buFont typeface="Lora"/>
              <a:buNone/>
            </a:pPr>
            <a:r>
              <a:rPr b="1" i="0" lang="en" sz="3600" u="none" cap="none" strike="noStrike">
                <a:solidFill>
                  <a:srgbClr val="000000"/>
                </a:solidFill>
                <a:latin typeface="Lora"/>
                <a:ea typeface="Lora"/>
                <a:cs typeface="Lora"/>
                <a:sym typeface="Lora"/>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 2 columns">
    <p:spTree>
      <p:nvGrpSpPr>
        <p:cNvPr id="72" name="Shape 72"/>
        <p:cNvGrpSpPr/>
        <p:nvPr/>
      </p:nvGrpSpPr>
      <p:grpSpPr>
        <a:xfrm>
          <a:off x="0" y="0"/>
          <a:ext cx="0" cy="0"/>
          <a:chOff x="0" y="0"/>
          <a:chExt cx="0" cy="0"/>
        </a:xfrm>
      </p:grpSpPr>
      <p:sp>
        <p:nvSpPr>
          <p:cNvPr id="73" name="Shape 73"/>
          <p:cNvSpPr txBox="1"/>
          <p:nvPr>
            <p:ph type="title"/>
          </p:nvPr>
        </p:nvSpPr>
        <p:spPr>
          <a:xfrm>
            <a:off x="1381250" y="922666"/>
            <a:ext cx="3878399" cy="435599"/>
          </a:xfrm>
          <a:prstGeom prst="rect">
            <a:avLst/>
          </a:prstGeom>
          <a:noFill/>
          <a:ln>
            <a:noFill/>
          </a:ln>
        </p:spPr>
        <p:txBody>
          <a:bodyPr anchorCtr="0" anchor="ctr" bIns="91425" lIns="91425" rIns="91425" tIns="91425"/>
          <a:lstStyle>
            <a:lvl1pPr indent="0" lvl="0" marL="0" marR="0" rtl="0" algn="l">
              <a:lnSpc>
                <a:spcPct val="100000"/>
              </a:lnSpc>
              <a:spcBef>
                <a:spcPts val="0"/>
              </a:spcBef>
              <a:spcAft>
                <a:spcPts val="0"/>
              </a:spcAft>
              <a:buClr>
                <a:srgbClr val="000000"/>
              </a:buClr>
              <a:buFont typeface="Lora"/>
              <a:buNone/>
              <a:defRPr b="1" i="0" sz="2000" u="none" cap="none" strike="noStrike">
                <a:solidFill>
                  <a:srgbClr val="000000"/>
                </a:solidFill>
                <a:latin typeface="Lora"/>
                <a:ea typeface="Lora"/>
                <a:cs typeface="Lora"/>
                <a:sym typeface="Lora"/>
              </a:defRPr>
            </a:lvl1pPr>
            <a:lvl2pPr indent="0" lvl="1" rtl="0">
              <a:spcBef>
                <a:spcPts val="0"/>
              </a:spcBef>
              <a:buFont typeface="Lora"/>
              <a:buNone/>
              <a:defRPr b="1" sz="2000">
                <a:latin typeface="Lora"/>
                <a:ea typeface="Lora"/>
                <a:cs typeface="Lora"/>
                <a:sym typeface="Lora"/>
              </a:defRPr>
            </a:lvl2pPr>
            <a:lvl3pPr indent="0" lvl="2" rtl="0">
              <a:spcBef>
                <a:spcPts val="0"/>
              </a:spcBef>
              <a:buFont typeface="Lora"/>
              <a:buNone/>
              <a:defRPr b="1" sz="2000">
                <a:latin typeface="Lora"/>
                <a:ea typeface="Lora"/>
                <a:cs typeface="Lora"/>
                <a:sym typeface="Lora"/>
              </a:defRPr>
            </a:lvl3pPr>
            <a:lvl4pPr indent="0" lvl="3" rtl="0">
              <a:spcBef>
                <a:spcPts val="0"/>
              </a:spcBef>
              <a:buFont typeface="Lora"/>
              <a:buNone/>
              <a:defRPr b="1" sz="2000">
                <a:latin typeface="Lora"/>
                <a:ea typeface="Lora"/>
                <a:cs typeface="Lora"/>
                <a:sym typeface="Lora"/>
              </a:defRPr>
            </a:lvl4pPr>
            <a:lvl5pPr indent="0" lvl="4" rtl="0">
              <a:spcBef>
                <a:spcPts val="0"/>
              </a:spcBef>
              <a:buFont typeface="Lora"/>
              <a:buNone/>
              <a:defRPr b="1" sz="2000">
                <a:latin typeface="Lora"/>
                <a:ea typeface="Lora"/>
                <a:cs typeface="Lora"/>
                <a:sym typeface="Lora"/>
              </a:defRPr>
            </a:lvl5pPr>
            <a:lvl6pPr indent="0" lvl="5" rtl="0">
              <a:spcBef>
                <a:spcPts val="0"/>
              </a:spcBef>
              <a:buFont typeface="Lora"/>
              <a:buNone/>
              <a:defRPr b="1" sz="2000">
                <a:latin typeface="Lora"/>
                <a:ea typeface="Lora"/>
                <a:cs typeface="Lora"/>
                <a:sym typeface="Lora"/>
              </a:defRPr>
            </a:lvl6pPr>
            <a:lvl7pPr indent="0" lvl="6" rtl="0">
              <a:spcBef>
                <a:spcPts val="0"/>
              </a:spcBef>
              <a:buFont typeface="Lora"/>
              <a:buNone/>
              <a:defRPr b="1" sz="2000">
                <a:latin typeface="Lora"/>
                <a:ea typeface="Lora"/>
                <a:cs typeface="Lora"/>
                <a:sym typeface="Lora"/>
              </a:defRPr>
            </a:lvl7pPr>
            <a:lvl8pPr indent="0" lvl="7" rtl="0">
              <a:spcBef>
                <a:spcPts val="0"/>
              </a:spcBef>
              <a:buFont typeface="Lora"/>
              <a:buNone/>
              <a:defRPr b="1" sz="2000">
                <a:latin typeface="Lora"/>
                <a:ea typeface="Lora"/>
                <a:cs typeface="Lora"/>
                <a:sym typeface="Lora"/>
              </a:defRPr>
            </a:lvl8pPr>
            <a:lvl9pPr indent="0" lvl="8" rtl="0">
              <a:spcBef>
                <a:spcPts val="0"/>
              </a:spcBef>
              <a:buFont typeface="Lora"/>
              <a:buNone/>
              <a:defRPr b="1" sz="2000">
                <a:latin typeface="Lora"/>
                <a:ea typeface="Lora"/>
                <a:cs typeface="Lora"/>
                <a:sym typeface="Lora"/>
              </a:defRPr>
            </a:lvl9pPr>
          </a:lstStyle>
          <a:p/>
        </p:txBody>
      </p:sp>
      <p:sp>
        <p:nvSpPr>
          <p:cNvPr id="74" name="Shape 74"/>
          <p:cNvSpPr txBox="1"/>
          <p:nvPr>
            <p:ph idx="1" type="body"/>
          </p:nvPr>
        </p:nvSpPr>
        <p:spPr>
          <a:xfrm>
            <a:off x="1381250" y="1618700"/>
            <a:ext cx="3425400" cy="3231000"/>
          </a:xfrm>
          <a:prstGeom prst="rect">
            <a:avLst/>
          </a:prstGeom>
          <a:noFill/>
          <a:ln>
            <a:noFill/>
          </a:ln>
        </p:spPr>
        <p:txBody>
          <a:bodyPr anchorCtr="0" anchor="t" bIns="91425" lIns="91425" rIns="91425" tIns="91425"/>
          <a:lstStyle>
            <a:lvl1pPr indent="254000" lvl="0" marL="0" marR="0" rtl="0" algn="l">
              <a:lnSpc>
                <a:spcPct val="100000"/>
              </a:lnSpc>
              <a:spcBef>
                <a:spcPts val="0"/>
              </a:spcBef>
              <a:spcAft>
                <a:spcPts val="0"/>
              </a:spcAft>
              <a:buClr>
                <a:srgbClr val="FFCD00"/>
              </a:buClr>
              <a:buSzPct val="100000"/>
              <a:buFont typeface="Quattrocento Sans"/>
              <a:buChar char="◉"/>
              <a:defRPr b="0" i="0" sz="2000" u="none" cap="none" strike="noStrike">
                <a:solidFill>
                  <a:srgbClr val="000000"/>
                </a:solidFill>
                <a:latin typeface="Quattrocento Sans"/>
                <a:ea typeface="Quattrocento Sans"/>
                <a:cs typeface="Quattrocento Sans"/>
                <a:sym typeface="Quattrocento Sans"/>
              </a:defRPr>
            </a:lvl1pPr>
            <a:lvl2pPr indent="0" lvl="1" marL="457200" marR="0" rtl="0" algn="l">
              <a:lnSpc>
                <a:spcPct val="100000"/>
              </a:lnSpc>
              <a:spcBef>
                <a:spcPts val="0"/>
              </a:spcBef>
              <a:spcAft>
                <a:spcPts val="0"/>
              </a:spcAft>
              <a:buClr>
                <a:srgbClr val="FFCD00"/>
              </a:buClr>
              <a:buFont typeface="Quattrocento Sans"/>
              <a:buNone/>
              <a:defRPr b="0" i="0" sz="2000" u="none" cap="none" strike="noStrike">
                <a:solidFill>
                  <a:srgbClr val="000000"/>
                </a:solidFill>
                <a:latin typeface="Quattrocento Sans"/>
                <a:ea typeface="Quattrocento Sans"/>
                <a:cs typeface="Quattrocento Sans"/>
                <a:sym typeface="Quattrocento Sans"/>
              </a:defRPr>
            </a:lvl2pPr>
            <a:lvl3pPr indent="0" lvl="2" marL="914400" marR="0" rtl="0" algn="l">
              <a:lnSpc>
                <a:spcPct val="100000"/>
              </a:lnSpc>
              <a:spcBef>
                <a:spcPts val="0"/>
              </a:spcBef>
              <a:spcAft>
                <a:spcPts val="0"/>
              </a:spcAft>
              <a:buClr>
                <a:srgbClr val="FFCD00"/>
              </a:buClr>
              <a:buFont typeface="Quattrocento Sans"/>
              <a:buNone/>
              <a:defRPr b="0" i="0" sz="2000" u="none" cap="none" strike="noStrike">
                <a:solidFill>
                  <a:srgbClr val="000000"/>
                </a:solidFill>
                <a:latin typeface="Quattrocento Sans"/>
                <a:ea typeface="Quattrocento Sans"/>
                <a:cs typeface="Quattrocento Sans"/>
                <a:sym typeface="Quattrocento Sans"/>
              </a:defRPr>
            </a:lvl3pPr>
            <a:lvl4pPr indent="0" lvl="3" marL="1371600" marR="0" rtl="0" algn="l">
              <a:lnSpc>
                <a:spcPct val="100000"/>
              </a:lnSpc>
              <a:spcBef>
                <a:spcPts val="0"/>
              </a:spcBef>
              <a:spcAft>
                <a:spcPts val="0"/>
              </a:spcAft>
              <a:buClr>
                <a:srgbClr val="FFCD00"/>
              </a:buClr>
              <a:buFont typeface="Quattrocento Sans"/>
              <a:buNone/>
              <a:defRPr b="0" i="0" sz="2000" u="none" cap="none" strike="noStrike">
                <a:solidFill>
                  <a:srgbClr val="000000"/>
                </a:solidFill>
                <a:latin typeface="Quattrocento Sans"/>
                <a:ea typeface="Quattrocento Sans"/>
                <a:cs typeface="Quattrocento Sans"/>
                <a:sym typeface="Quattrocento Sans"/>
              </a:defRPr>
            </a:lvl4pPr>
            <a:lvl5pPr indent="0" lvl="4" marL="1828800" marR="0" rtl="0" algn="l">
              <a:lnSpc>
                <a:spcPct val="100000"/>
              </a:lnSpc>
              <a:spcBef>
                <a:spcPts val="0"/>
              </a:spcBef>
              <a:spcAft>
                <a:spcPts val="0"/>
              </a:spcAft>
              <a:buClr>
                <a:srgbClr val="FFCD00"/>
              </a:buClr>
              <a:buFont typeface="Quattrocento Sans"/>
              <a:buNone/>
              <a:defRPr b="0" i="0" sz="2000" u="none" cap="none" strike="noStrike">
                <a:solidFill>
                  <a:srgbClr val="000000"/>
                </a:solidFill>
                <a:latin typeface="Quattrocento Sans"/>
                <a:ea typeface="Quattrocento Sans"/>
                <a:cs typeface="Quattrocento Sans"/>
                <a:sym typeface="Quattrocento Sans"/>
              </a:defRPr>
            </a:lvl5pPr>
            <a:lvl6pPr indent="0" lvl="5" marL="2286000" marR="0" rtl="0" algn="l">
              <a:lnSpc>
                <a:spcPct val="100000"/>
              </a:lnSpc>
              <a:spcBef>
                <a:spcPts val="0"/>
              </a:spcBef>
              <a:spcAft>
                <a:spcPts val="0"/>
              </a:spcAft>
              <a:buClr>
                <a:srgbClr val="FFCD00"/>
              </a:buClr>
              <a:buFont typeface="Quattrocento Sans"/>
              <a:buNone/>
              <a:defRPr b="0" i="0" sz="2000" u="none" cap="none" strike="noStrike">
                <a:solidFill>
                  <a:srgbClr val="000000"/>
                </a:solidFill>
                <a:latin typeface="Quattrocento Sans"/>
                <a:ea typeface="Quattrocento Sans"/>
                <a:cs typeface="Quattrocento Sans"/>
                <a:sym typeface="Quattrocento Sans"/>
              </a:defRPr>
            </a:lvl6pPr>
            <a:lvl7pPr indent="0" lvl="6" marL="2743200" marR="0" rtl="0" algn="l">
              <a:lnSpc>
                <a:spcPct val="100000"/>
              </a:lnSpc>
              <a:spcBef>
                <a:spcPts val="0"/>
              </a:spcBef>
              <a:spcAft>
                <a:spcPts val="0"/>
              </a:spcAft>
              <a:buClr>
                <a:srgbClr val="FFCD00"/>
              </a:buClr>
              <a:buFont typeface="Quattrocento Sans"/>
              <a:buNone/>
              <a:defRPr b="0" i="0" sz="2000" u="none" cap="none" strike="noStrike">
                <a:solidFill>
                  <a:srgbClr val="000000"/>
                </a:solidFill>
                <a:latin typeface="Quattrocento Sans"/>
                <a:ea typeface="Quattrocento Sans"/>
                <a:cs typeface="Quattrocento Sans"/>
                <a:sym typeface="Quattrocento Sans"/>
              </a:defRPr>
            </a:lvl7pPr>
            <a:lvl8pPr indent="0" lvl="7" marL="3200400" marR="0" rtl="0" algn="l">
              <a:lnSpc>
                <a:spcPct val="100000"/>
              </a:lnSpc>
              <a:spcBef>
                <a:spcPts val="0"/>
              </a:spcBef>
              <a:spcAft>
                <a:spcPts val="0"/>
              </a:spcAft>
              <a:buClr>
                <a:srgbClr val="FFCD00"/>
              </a:buClr>
              <a:buFont typeface="Quattrocento Sans"/>
              <a:buNone/>
              <a:defRPr b="0" i="0" sz="2000" u="none" cap="none" strike="noStrike">
                <a:solidFill>
                  <a:srgbClr val="000000"/>
                </a:solidFill>
                <a:latin typeface="Quattrocento Sans"/>
                <a:ea typeface="Quattrocento Sans"/>
                <a:cs typeface="Quattrocento Sans"/>
                <a:sym typeface="Quattrocento Sans"/>
              </a:defRPr>
            </a:lvl8pPr>
            <a:lvl9pPr indent="0" lvl="8" marL="3657600" marR="0" rtl="0" algn="l">
              <a:lnSpc>
                <a:spcPct val="100000"/>
              </a:lnSpc>
              <a:spcBef>
                <a:spcPts val="0"/>
              </a:spcBef>
              <a:spcAft>
                <a:spcPts val="0"/>
              </a:spcAft>
              <a:buClr>
                <a:srgbClr val="FFCD00"/>
              </a:buClr>
              <a:buFont typeface="Quattrocento Sans"/>
              <a:buNone/>
              <a:defRPr b="0" i="0" sz="2000" u="none" cap="none" strike="noStrike">
                <a:solidFill>
                  <a:srgbClr val="000000"/>
                </a:solidFill>
                <a:latin typeface="Quattrocento Sans"/>
                <a:ea typeface="Quattrocento Sans"/>
                <a:cs typeface="Quattrocento Sans"/>
                <a:sym typeface="Quattrocento Sans"/>
              </a:defRPr>
            </a:lvl9pPr>
          </a:lstStyle>
          <a:p/>
        </p:txBody>
      </p:sp>
      <p:sp>
        <p:nvSpPr>
          <p:cNvPr id="75" name="Shape 75"/>
          <p:cNvSpPr txBox="1"/>
          <p:nvPr>
            <p:ph idx="2" type="body"/>
          </p:nvPr>
        </p:nvSpPr>
        <p:spPr>
          <a:xfrm>
            <a:off x="5012916" y="1618700"/>
            <a:ext cx="3425400" cy="3231000"/>
          </a:xfrm>
          <a:prstGeom prst="rect">
            <a:avLst/>
          </a:prstGeom>
          <a:noFill/>
          <a:ln>
            <a:noFill/>
          </a:ln>
        </p:spPr>
        <p:txBody>
          <a:bodyPr anchorCtr="0" anchor="t" bIns="91425" lIns="91425" rIns="91425" tIns="91425"/>
          <a:lstStyle>
            <a:lvl1pPr indent="254000" lvl="0" marL="0" marR="0" rtl="0" algn="l">
              <a:lnSpc>
                <a:spcPct val="100000"/>
              </a:lnSpc>
              <a:spcBef>
                <a:spcPts val="0"/>
              </a:spcBef>
              <a:spcAft>
                <a:spcPts val="0"/>
              </a:spcAft>
              <a:buClr>
                <a:srgbClr val="FFCD00"/>
              </a:buClr>
              <a:buSzPct val="100000"/>
              <a:buFont typeface="Quattrocento Sans"/>
              <a:buChar char="◉"/>
              <a:defRPr b="0" i="0" sz="2000" u="none" cap="none" strike="noStrike">
                <a:solidFill>
                  <a:srgbClr val="000000"/>
                </a:solidFill>
                <a:latin typeface="Quattrocento Sans"/>
                <a:ea typeface="Quattrocento Sans"/>
                <a:cs typeface="Quattrocento Sans"/>
                <a:sym typeface="Quattrocento Sans"/>
              </a:defRPr>
            </a:lvl1pPr>
            <a:lvl2pPr indent="0" lvl="1" marL="457200" marR="0" rtl="0" algn="l">
              <a:lnSpc>
                <a:spcPct val="100000"/>
              </a:lnSpc>
              <a:spcBef>
                <a:spcPts val="0"/>
              </a:spcBef>
              <a:spcAft>
                <a:spcPts val="0"/>
              </a:spcAft>
              <a:buClr>
                <a:srgbClr val="FFCD00"/>
              </a:buClr>
              <a:buFont typeface="Quattrocento Sans"/>
              <a:buNone/>
              <a:defRPr b="0" i="0" sz="2000" u="none" cap="none" strike="noStrike">
                <a:solidFill>
                  <a:srgbClr val="000000"/>
                </a:solidFill>
                <a:latin typeface="Quattrocento Sans"/>
                <a:ea typeface="Quattrocento Sans"/>
                <a:cs typeface="Quattrocento Sans"/>
                <a:sym typeface="Quattrocento Sans"/>
              </a:defRPr>
            </a:lvl2pPr>
            <a:lvl3pPr indent="0" lvl="2" marL="914400" marR="0" rtl="0" algn="l">
              <a:lnSpc>
                <a:spcPct val="100000"/>
              </a:lnSpc>
              <a:spcBef>
                <a:spcPts val="0"/>
              </a:spcBef>
              <a:spcAft>
                <a:spcPts val="0"/>
              </a:spcAft>
              <a:buClr>
                <a:srgbClr val="FFCD00"/>
              </a:buClr>
              <a:buFont typeface="Quattrocento Sans"/>
              <a:buNone/>
              <a:defRPr b="0" i="0" sz="2000" u="none" cap="none" strike="noStrike">
                <a:solidFill>
                  <a:srgbClr val="000000"/>
                </a:solidFill>
                <a:latin typeface="Quattrocento Sans"/>
                <a:ea typeface="Quattrocento Sans"/>
                <a:cs typeface="Quattrocento Sans"/>
                <a:sym typeface="Quattrocento Sans"/>
              </a:defRPr>
            </a:lvl3pPr>
            <a:lvl4pPr indent="0" lvl="3" marL="1371600" marR="0" rtl="0" algn="l">
              <a:lnSpc>
                <a:spcPct val="100000"/>
              </a:lnSpc>
              <a:spcBef>
                <a:spcPts val="0"/>
              </a:spcBef>
              <a:spcAft>
                <a:spcPts val="0"/>
              </a:spcAft>
              <a:buClr>
                <a:srgbClr val="FFCD00"/>
              </a:buClr>
              <a:buFont typeface="Quattrocento Sans"/>
              <a:buNone/>
              <a:defRPr b="0" i="0" sz="2000" u="none" cap="none" strike="noStrike">
                <a:solidFill>
                  <a:srgbClr val="000000"/>
                </a:solidFill>
                <a:latin typeface="Quattrocento Sans"/>
                <a:ea typeface="Quattrocento Sans"/>
                <a:cs typeface="Quattrocento Sans"/>
                <a:sym typeface="Quattrocento Sans"/>
              </a:defRPr>
            </a:lvl4pPr>
            <a:lvl5pPr indent="0" lvl="4" marL="1828800" marR="0" rtl="0" algn="l">
              <a:lnSpc>
                <a:spcPct val="100000"/>
              </a:lnSpc>
              <a:spcBef>
                <a:spcPts val="0"/>
              </a:spcBef>
              <a:spcAft>
                <a:spcPts val="0"/>
              </a:spcAft>
              <a:buClr>
                <a:srgbClr val="FFCD00"/>
              </a:buClr>
              <a:buFont typeface="Quattrocento Sans"/>
              <a:buNone/>
              <a:defRPr b="0" i="0" sz="2000" u="none" cap="none" strike="noStrike">
                <a:solidFill>
                  <a:srgbClr val="000000"/>
                </a:solidFill>
                <a:latin typeface="Quattrocento Sans"/>
                <a:ea typeface="Quattrocento Sans"/>
                <a:cs typeface="Quattrocento Sans"/>
                <a:sym typeface="Quattrocento Sans"/>
              </a:defRPr>
            </a:lvl5pPr>
            <a:lvl6pPr indent="0" lvl="5" marL="2286000" marR="0" rtl="0" algn="l">
              <a:lnSpc>
                <a:spcPct val="100000"/>
              </a:lnSpc>
              <a:spcBef>
                <a:spcPts val="0"/>
              </a:spcBef>
              <a:spcAft>
                <a:spcPts val="0"/>
              </a:spcAft>
              <a:buClr>
                <a:srgbClr val="FFCD00"/>
              </a:buClr>
              <a:buFont typeface="Quattrocento Sans"/>
              <a:buNone/>
              <a:defRPr b="0" i="0" sz="2000" u="none" cap="none" strike="noStrike">
                <a:solidFill>
                  <a:srgbClr val="000000"/>
                </a:solidFill>
                <a:latin typeface="Quattrocento Sans"/>
                <a:ea typeface="Quattrocento Sans"/>
                <a:cs typeface="Quattrocento Sans"/>
                <a:sym typeface="Quattrocento Sans"/>
              </a:defRPr>
            </a:lvl6pPr>
            <a:lvl7pPr indent="0" lvl="6" marL="2743200" marR="0" rtl="0" algn="l">
              <a:lnSpc>
                <a:spcPct val="100000"/>
              </a:lnSpc>
              <a:spcBef>
                <a:spcPts val="0"/>
              </a:spcBef>
              <a:spcAft>
                <a:spcPts val="0"/>
              </a:spcAft>
              <a:buClr>
                <a:srgbClr val="FFCD00"/>
              </a:buClr>
              <a:buFont typeface="Quattrocento Sans"/>
              <a:buNone/>
              <a:defRPr b="0" i="0" sz="2000" u="none" cap="none" strike="noStrike">
                <a:solidFill>
                  <a:srgbClr val="000000"/>
                </a:solidFill>
                <a:latin typeface="Quattrocento Sans"/>
                <a:ea typeface="Quattrocento Sans"/>
                <a:cs typeface="Quattrocento Sans"/>
                <a:sym typeface="Quattrocento Sans"/>
              </a:defRPr>
            </a:lvl7pPr>
            <a:lvl8pPr indent="0" lvl="7" marL="3200400" marR="0" rtl="0" algn="l">
              <a:lnSpc>
                <a:spcPct val="100000"/>
              </a:lnSpc>
              <a:spcBef>
                <a:spcPts val="0"/>
              </a:spcBef>
              <a:spcAft>
                <a:spcPts val="0"/>
              </a:spcAft>
              <a:buClr>
                <a:srgbClr val="FFCD00"/>
              </a:buClr>
              <a:buFont typeface="Quattrocento Sans"/>
              <a:buNone/>
              <a:defRPr b="0" i="0" sz="2000" u="none" cap="none" strike="noStrike">
                <a:solidFill>
                  <a:srgbClr val="000000"/>
                </a:solidFill>
                <a:latin typeface="Quattrocento Sans"/>
                <a:ea typeface="Quattrocento Sans"/>
                <a:cs typeface="Quattrocento Sans"/>
                <a:sym typeface="Quattrocento Sans"/>
              </a:defRPr>
            </a:lvl8pPr>
            <a:lvl9pPr indent="0" lvl="8" marL="3657600" marR="0" rtl="0" algn="l">
              <a:lnSpc>
                <a:spcPct val="100000"/>
              </a:lnSpc>
              <a:spcBef>
                <a:spcPts val="0"/>
              </a:spcBef>
              <a:spcAft>
                <a:spcPts val="0"/>
              </a:spcAft>
              <a:buClr>
                <a:srgbClr val="FFCD00"/>
              </a:buClr>
              <a:buFont typeface="Quattrocento Sans"/>
              <a:buNone/>
              <a:defRPr b="0" i="0" sz="2000" u="none" cap="none" strike="noStrike">
                <a:solidFill>
                  <a:srgbClr val="000000"/>
                </a:solidFill>
                <a:latin typeface="Quattrocento Sans"/>
                <a:ea typeface="Quattrocento Sans"/>
                <a:cs typeface="Quattrocento Sans"/>
                <a:sym typeface="Quattrocento Sans"/>
              </a:defRPr>
            </a:lvl9pPr>
          </a:lstStyle>
          <a:p/>
        </p:txBody>
      </p:sp>
      <p:cxnSp>
        <p:nvCxnSpPr>
          <p:cNvPr id="76" name="Shape 76"/>
          <p:cNvCxnSpPr/>
          <p:nvPr/>
        </p:nvCxnSpPr>
        <p:spPr>
          <a:xfrm>
            <a:off x="0" y="1131725"/>
            <a:ext cx="1375800" cy="0"/>
          </a:xfrm>
          <a:prstGeom prst="straightConnector1">
            <a:avLst/>
          </a:prstGeom>
          <a:noFill/>
          <a:ln cap="flat" cmpd="sng" w="9525">
            <a:solidFill>
              <a:srgbClr val="CCCCCC"/>
            </a:solidFill>
            <a:prstDash val="solid"/>
            <a:round/>
            <a:headEnd len="med" w="med" type="none"/>
            <a:tailEnd len="med" w="med" type="none"/>
          </a:ln>
        </p:spPr>
      </p:cxnSp>
      <p:sp>
        <p:nvSpPr>
          <p:cNvPr id="77" name="Shape 77"/>
          <p:cNvSpPr/>
          <p:nvPr/>
        </p:nvSpPr>
        <p:spPr>
          <a:xfrm>
            <a:off x="817475" y="928766"/>
            <a:ext cx="405899" cy="405899"/>
          </a:xfrm>
          <a:prstGeom prst="ellipse">
            <a:avLst/>
          </a:prstGeom>
          <a:solidFill>
            <a:srgbClr val="FFCD00"/>
          </a:solid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cxnSp>
        <p:nvCxnSpPr>
          <p:cNvPr id="78" name="Shape 78"/>
          <p:cNvCxnSpPr/>
          <p:nvPr/>
        </p:nvCxnSpPr>
        <p:spPr>
          <a:xfrm>
            <a:off x="5265650" y="1131725"/>
            <a:ext cx="3878399" cy="0"/>
          </a:xfrm>
          <a:prstGeom prst="straightConnector1">
            <a:avLst/>
          </a:prstGeom>
          <a:noFill/>
          <a:ln cap="flat" cmpd="sng" w="9525">
            <a:solidFill>
              <a:srgbClr val="CCCCCC"/>
            </a:solidFill>
            <a:prstDash val="solid"/>
            <a:round/>
            <a:headEnd len="med" w="med" type="none"/>
            <a:tailEnd len="med" w="med" type="none"/>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79" name="Shape 79"/>
        <p:cNvGrpSpPr/>
        <p:nvPr/>
      </p:nvGrpSpPr>
      <p:grpSpPr>
        <a:xfrm>
          <a:off x="0" y="0"/>
          <a:ext cx="0" cy="0"/>
          <a:chOff x="0" y="0"/>
          <a:chExt cx="0" cy="0"/>
        </a:xfrm>
      </p:grpSpPr>
      <p:cxnSp>
        <p:nvCxnSpPr>
          <p:cNvPr id="80" name="Shape 80"/>
          <p:cNvCxnSpPr/>
          <p:nvPr/>
        </p:nvCxnSpPr>
        <p:spPr>
          <a:xfrm>
            <a:off x="-6025" y="4513728"/>
            <a:ext cx="9161998" cy="0"/>
          </a:xfrm>
          <a:prstGeom prst="straightConnector1">
            <a:avLst/>
          </a:prstGeom>
          <a:noFill/>
          <a:ln cap="flat" cmpd="sng" w="9525">
            <a:solidFill>
              <a:srgbClr val="CCCCCC"/>
            </a:solidFill>
            <a:prstDash val="solid"/>
            <a:round/>
            <a:headEnd len="med" w="med" type="none"/>
            <a:tailEnd len="med" w="med" type="none"/>
          </a:ln>
        </p:spPr>
      </p:cxnSp>
      <p:sp>
        <p:nvSpPr>
          <p:cNvPr id="81" name="Shape 81"/>
          <p:cNvSpPr/>
          <p:nvPr/>
        </p:nvSpPr>
        <p:spPr>
          <a:xfrm>
            <a:off x="4293700" y="4235405"/>
            <a:ext cx="556499" cy="556499"/>
          </a:xfrm>
          <a:prstGeom prst="ellipse">
            <a:avLst/>
          </a:prstGeom>
          <a:solidFill>
            <a:srgbClr val="FFCD00"/>
          </a:solid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p:spTree>
      <p:nvGrpSpPr>
        <p:cNvPr id="82" name="Shape 82"/>
        <p:cNvGrpSpPr/>
        <p:nvPr/>
      </p:nvGrpSpPr>
      <p:grpSpPr>
        <a:xfrm>
          <a:off x="0" y="0"/>
          <a:ext cx="0" cy="0"/>
          <a:chOff x="0" y="0"/>
          <a:chExt cx="0" cy="0"/>
        </a:xfrm>
      </p:grpSpPr>
      <p:sp>
        <p:nvSpPr>
          <p:cNvPr id="83" name="Shape 83"/>
          <p:cNvSpPr txBox="1"/>
          <p:nvPr>
            <p:ph type="ctrTitle"/>
          </p:nvPr>
        </p:nvSpPr>
        <p:spPr>
          <a:xfrm>
            <a:off x="996629" y="2003888"/>
            <a:ext cx="4523698" cy="1159798"/>
          </a:xfrm>
          <a:prstGeom prst="rect">
            <a:avLst/>
          </a:prstGeom>
          <a:noFill/>
          <a:ln>
            <a:noFill/>
          </a:ln>
        </p:spPr>
        <p:txBody>
          <a:bodyPr anchorCtr="0" anchor="b" bIns="91425" lIns="91425" rIns="91425" tIns="91425"/>
          <a:lstStyle>
            <a:lvl1pPr indent="0" lvl="0" marL="0" marR="0" rtl="0" algn="l">
              <a:lnSpc>
                <a:spcPct val="100000"/>
              </a:lnSpc>
              <a:spcBef>
                <a:spcPts val="0"/>
              </a:spcBef>
              <a:spcAft>
                <a:spcPts val="0"/>
              </a:spcAft>
              <a:buClr>
                <a:srgbClr val="000000"/>
              </a:buClr>
              <a:buFont typeface="Lora"/>
              <a:buNone/>
              <a:defRPr b="1" i="0" sz="3600" u="none" cap="none" strike="noStrike">
                <a:solidFill>
                  <a:srgbClr val="000000"/>
                </a:solidFill>
                <a:latin typeface="Lora"/>
                <a:ea typeface="Lora"/>
                <a:cs typeface="Lora"/>
                <a:sym typeface="Lora"/>
              </a:defRPr>
            </a:lvl1pPr>
            <a:lvl2pPr indent="0" lvl="1" rtl="0">
              <a:spcBef>
                <a:spcPts val="0"/>
              </a:spcBef>
              <a:buFont typeface="Lora"/>
              <a:buNone/>
              <a:defRPr b="1" sz="3600">
                <a:latin typeface="Lora"/>
                <a:ea typeface="Lora"/>
                <a:cs typeface="Lora"/>
                <a:sym typeface="Lora"/>
              </a:defRPr>
            </a:lvl2pPr>
            <a:lvl3pPr indent="0" lvl="2" rtl="0">
              <a:spcBef>
                <a:spcPts val="0"/>
              </a:spcBef>
              <a:buFont typeface="Lora"/>
              <a:buNone/>
              <a:defRPr b="1" sz="3600">
                <a:latin typeface="Lora"/>
                <a:ea typeface="Lora"/>
                <a:cs typeface="Lora"/>
                <a:sym typeface="Lora"/>
              </a:defRPr>
            </a:lvl3pPr>
            <a:lvl4pPr indent="0" lvl="3" rtl="0">
              <a:spcBef>
                <a:spcPts val="0"/>
              </a:spcBef>
              <a:buFont typeface="Lora"/>
              <a:buNone/>
              <a:defRPr b="1" sz="3600">
                <a:latin typeface="Lora"/>
                <a:ea typeface="Lora"/>
                <a:cs typeface="Lora"/>
                <a:sym typeface="Lora"/>
              </a:defRPr>
            </a:lvl4pPr>
            <a:lvl5pPr indent="0" lvl="4" rtl="0">
              <a:spcBef>
                <a:spcPts val="0"/>
              </a:spcBef>
              <a:buFont typeface="Lora"/>
              <a:buNone/>
              <a:defRPr b="1" sz="3600">
                <a:latin typeface="Lora"/>
                <a:ea typeface="Lora"/>
                <a:cs typeface="Lora"/>
                <a:sym typeface="Lora"/>
              </a:defRPr>
            </a:lvl5pPr>
            <a:lvl6pPr indent="0" lvl="5" rtl="0">
              <a:spcBef>
                <a:spcPts val="0"/>
              </a:spcBef>
              <a:buFont typeface="Lora"/>
              <a:buNone/>
              <a:defRPr b="1" sz="3600">
                <a:latin typeface="Lora"/>
                <a:ea typeface="Lora"/>
                <a:cs typeface="Lora"/>
                <a:sym typeface="Lora"/>
              </a:defRPr>
            </a:lvl6pPr>
            <a:lvl7pPr indent="0" lvl="6" rtl="0">
              <a:spcBef>
                <a:spcPts val="0"/>
              </a:spcBef>
              <a:buFont typeface="Lora"/>
              <a:buNone/>
              <a:defRPr b="1" sz="3600">
                <a:latin typeface="Lora"/>
                <a:ea typeface="Lora"/>
                <a:cs typeface="Lora"/>
                <a:sym typeface="Lora"/>
              </a:defRPr>
            </a:lvl7pPr>
            <a:lvl8pPr indent="0" lvl="7" rtl="0">
              <a:spcBef>
                <a:spcPts val="0"/>
              </a:spcBef>
              <a:buFont typeface="Lora"/>
              <a:buNone/>
              <a:defRPr b="1" sz="3600">
                <a:latin typeface="Lora"/>
                <a:ea typeface="Lora"/>
                <a:cs typeface="Lora"/>
                <a:sym typeface="Lora"/>
              </a:defRPr>
            </a:lvl8pPr>
            <a:lvl9pPr indent="0" lvl="8" rtl="0">
              <a:spcBef>
                <a:spcPts val="0"/>
              </a:spcBef>
              <a:buFont typeface="Lora"/>
              <a:buNone/>
              <a:defRPr b="1" sz="3600">
                <a:latin typeface="Lora"/>
                <a:ea typeface="Lora"/>
                <a:cs typeface="Lora"/>
                <a:sym typeface="Lora"/>
              </a:defRPr>
            </a:lvl9pPr>
          </a:lstStyle>
          <a:p/>
        </p:txBody>
      </p:sp>
      <p:cxnSp>
        <p:nvCxnSpPr>
          <p:cNvPr id="84" name="Shape 84"/>
          <p:cNvCxnSpPr/>
          <p:nvPr/>
        </p:nvCxnSpPr>
        <p:spPr>
          <a:xfrm>
            <a:off x="-6025" y="3676510"/>
            <a:ext cx="9161998" cy="0"/>
          </a:xfrm>
          <a:prstGeom prst="straightConnector1">
            <a:avLst/>
          </a:prstGeom>
          <a:noFill/>
          <a:ln cap="flat" cmpd="sng" w="9525">
            <a:solidFill>
              <a:srgbClr val="000000"/>
            </a:solidFill>
            <a:prstDash val="solid"/>
            <a:round/>
            <a:headEnd len="med" w="med" type="none"/>
            <a:tailEnd len="med" w="med" type="none"/>
          </a:ln>
        </p:spPr>
      </p:cxnSp>
      <p:sp>
        <p:nvSpPr>
          <p:cNvPr id="85" name="Shape 85"/>
          <p:cNvSpPr/>
          <p:nvPr/>
        </p:nvSpPr>
        <p:spPr>
          <a:xfrm>
            <a:off x="1117950" y="3393000"/>
            <a:ext cx="566999" cy="566999"/>
          </a:xfrm>
          <a:prstGeom prst="ellipse">
            <a:avLst/>
          </a:prstGeom>
          <a:solidFill>
            <a:srgbClr val="FFCD00"/>
          </a:solid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86" name="Shape 86"/>
        <p:cNvGrpSpPr/>
        <p:nvPr/>
      </p:nvGrpSpPr>
      <p:grpSpPr>
        <a:xfrm>
          <a:off x="0" y="0"/>
          <a:ext cx="0" cy="0"/>
          <a:chOff x="0" y="0"/>
          <a:chExt cx="0" cy="0"/>
        </a:xfrm>
      </p:grpSpPr>
      <p:sp>
        <p:nvSpPr>
          <p:cNvPr id="87" name="Shape 87"/>
          <p:cNvSpPr txBox="1"/>
          <p:nvPr>
            <p:ph type="title"/>
          </p:nvPr>
        </p:nvSpPr>
        <p:spPr>
          <a:xfrm>
            <a:off x="1381250" y="937125"/>
            <a:ext cx="3878399" cy="435599"/>
          </a:xfrm>
          <a:prstGeom prst="rect">
            <a:avLst/>
          </a:prstGeom>
          <a:noFill/>
          <a:ln>
            <a:noFill/>
          </a:ln>
        </p:spPr>
        <p:txBody>
          <a:bodyPr anchorCtr="0" anchor="ctr" bIns="91425" lIns="91425" rIns="91425" tIns="91425"/>
          <a:lstStyle>
            <a:lvl1pPr indent="0" lvl="0" marL="0" marR="0" rtl="0" algn="l">
              <a:lnSpc>
                <a:spcPct val="100000"/>
              </a:lnSpc>
              <a:spcBef>
                <a:spcPts val="0"/>
              </a:spcBef>
              <a:spcAft>
                <a:spcPts val="0"/>
              </a:spcAft>
              <a:buClr>
                <a:srgbClr val="000000"/>
              </a:buClr>
              <a:buFont typeface="Lora"/>
              <a:buNone/>
              <a:defRPr b="1" i="0" sz="2000" u="none" cap="none" strike="noStrike">
                <a:solidFill>
                  <a:srgbClr val="000000"/>
                </a:solidFill>
                <a:latin typeface="Lora"/>
                <a:ea typeface="Lora"/>
                <a:cs typeface="Lora"/>
                <a:sym typeface="Lora"/>
              </a:defRPr>
            </a:lvl1pPr>
            <a:lvl2pPr indent="0" lvl="1" rtl="0">
              <a:spcBef>
                <a:spcPts val="0"/>
              </a:spcBef>
              <a:buFont typeface="Lora"/>
              <a:buNone/>
              <a:defRPr b="1" sz="2000">
                <a:latin typeface="Lora"/>
                <a:ea typeface="Lora"/>
                <a:cs typeface="Lora"/>
                <a:sym typeface="Lora"/>
              </a:defRPr>
            </a:lvl2pPr>
            <a:lvl3pPr indent="0" lvl="2" rtl="0">
              <a:spcBef>
                <a:spcPts val="0"/>
              </a:spcBef>
              <a:buFont typeface="Lora"/>
              <a:buNone/>
              <a:defRPr b="1" sz="2000">
                <a:latin typeface="Lora"/>
                <a:ea typeface="Lora"/>
                <a:cs typeface="Lora"/>
                <a:sym typeface="Lora"/>
              </a:defRPr>
            </a:lvl3pPr>
            <a:lvl4pPr indent="0" lvl="3" rtl="0">
              <a:spcBef>
                <a:spcPts val="0"/>
              </a:spcBef>
              <a:buFont typeface="Lora"/>
              <a:buNone/>
              <a:defRPr b="1" sz="2000">
                <a:latin typeface="Lora"/>
                <a:ea typeface="Lora"/>
                <a:cs typeface="Lora"/>
                <a:sym typeface="Lora"/>
              </a:defRPr>
            </a:lvl4pPr>
            <a:lvl5pPr indent="0" lvl="4" rtl="0">
              <a:spcBef>
                <a:spcPts val="0"/>
              </a:spcBef>
              <a:buFont typeface="Lora"/>
              <a:buNone/>
              <a:defRPr b="1" sz="2000">
                <a:latin typeface="Lora"/>
                <a:ea typeface="Lora"/>
                <a:cs typeface="Lora"/>
                <a:sym typeface="Lora"/>
              </a:defRPr>
            </a:lvl5pPr>
            <a:lvl6pPr indent="0" lvl="5" rtl="0">
              <a:spcBef>
                <a:spcPts val="0"/>
              </a:spcBef>
              <a:buFont typeface="Lora"/>
              <a:buNone/>
              <a:defRPr b="1" sz="2000">
                <a:latin typeface="Lora"/>
                <a:ea typeface="Lora"/>
                <a:cs typeface="Lora"/>
                <a:sym typeface="Lora"/>
              </a:defRPr>
            </a:lvl6pPr>
            <a:lvl7pPr indent="0" lvl="6" rtl="0">
              <a:spcBef>
                <a:spcPts val="0"/>
              </a:spcBef>
              <a:buFont typeface="Lora"/>
              <a:buNone/>
              <a:defRPr b="1" sz="2000">
                <a:latin typeface="Lora"/>
                <a:ea typeface="Lora"/>
                <a:cs typeface="Lora"/>
                <a:sym typeface="Lora"/>
              </a:defRPr>
            </a:lvl7pPr>
            <a:lvl8pPr indent="0" lvl="7" rtl="0">
              <a:spcBef>
                <a:spcPts val="0"/>
              </a:spcBef>
              <a:buFont typeface="Lora"/>
              <a:buNone/>
              <a:defRPr b="1" sz="2000">
                <a:latin typeface="Lora"/>
                <a:ea typeface="Lora"/>
                <a:cs typeface="Lora"/>
                <a:sym typeface="Lora"/>
              </a:defRPr>
            </a:lvl8pPr>
            <a:lvl9pPr indent="0" lvl="8" rtl="0">
              <a:spcBef>
                <a:spcPts val="0"/>
              </a:spcBef>
              <a:buFont typeface="Lora"/>
              <a:buNone/>
              <a:defRPr b="1" sz="2000">
                <a:latin typeface="Lora"/>
                <a:ea typeface="Lora"/>
                <a:cs typeface="Lora"/>
                <a:sym typeface="Lora"/>
              </a:defRPr>
            </a:lvl9pPr>
          </a:lstStyle>
          <a:p/>
        </p:txBody>
      </p:sp>
      <p:cxnSp>
        <p:nvCxnSpPr>
          <p:cNvPr id="88" name="Shape 88"/>
          <p:cNvCxnSpPr/>
          <p:nvPr/>
        </p:nvCxnSpPr>
        <p:spPr>
          <a:xfrm>
            <a:off x="0" y="1131725"/>
            <a:ext cx="1375800" cy="0"/>
          </a:xfrm>
          <a:prstGeom prst="straightConnector1">
            <a:avLst/>
          </a:prstGeom>
          <a:noFill/>
          <a:ln cap="flat" cmpd="sng" w="9525">
            <a:solidFill>
              <a:srgbClr val="CCCCCC"/>
            </a:solidFill>
            <a:prstDash val="solid"/>
            <a:round/>
            <a:headEnd len="med" w="med" type="none"/>
            <a:tailEnd len="med" w="med" type="none"/>
          </a:ln>
        </p:spPr>
      </p:cxnSp>
      <p:sp>
        <p:nvSpPr>
          <p:cNvPr id="89" name="Shape 89"/>
          <p:cNvSpPr/>
          <p:nvPr/>
        </p:nvSpPr>
        <p:spPr>
          <a:xfrm>
            <a:off x="817475" y="928766"/>
            <a:ext cx="405899" cy="405899"/>
          </a:xfrm>
          <a:prstGeom prst="ellipse">
            <a:avLst/>
          </a:prstGeom>
          <a:solidFill>
            <a:srgbClr val="FFCD00"/>
          </a:solid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cxnSp>
        <p:nvCxnSpPr>
          <p:cNvPr id="90" name="Shape 90"/>
          <p:cNvCxnSpPr/>
          <p:nvPr/>
        </p:nvCxnSpPr>
        <p:spPr>
          <a:xfrm>
            <a:off x="5265650" y="1131725"/>
            <a:ext cx="3878399" cy="0"/>
          </a:xfrm>
          <a:prstGeom prst="straightConnector1">
            <a:avLst/>
          </a:prstGeom>
          <a:noFill/>
          <a:ln cap="flat" cmpd="sng" w="9525">
            <a:solidFill>
              <a:srgbClr val="CCCCCC"/>
            </a:solidFill>
            <a:prstDash val="solid"/>
            <a:round/>
            <a:headEnd len="med" w="med" type="none"/>
            <a:tailEnd len="med" w="med" type="none"/>
          </a:ln>
        </p:spPr>
      </p:cxn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ption">
    <p:spTree>
      <p:nvGrpSpPr>
        <p:cNvPr id="91" name="Shape 91"/>
        <p:cNvGrpSpPr/>
        <p:nvPr/>
      </p:nvGrpSpPr>
      <p:grpSpPr>
        <a:xfrm>
          <a:off x="0" y="0"/>
          <a:ext cx="0" cy="0"/>
          <a:chOff x="0" y="0"/>
          <a:chExt cx="0" cy="0"/>
        </a:xfrm>
      </p:grpSpPr>
      <p:sp>
        <p:nvSpPr>
          <p:cNvPr id="92" name="Shape 92"/>
          <p:cNvSpPr txBox="1"/>
          <p:nvPr>
            <p:ph idx="1" type="body"/>
          </p:nvPr>
        </p:nvSpPr>
        <p:spPr>
          <a:xfrm>
            <a:off x="1990450" y="4037375"/>
            <a:ext cx="5162999" cy="519599"/>
          </a:xfrm>
          <a:prstGeom prst="rect">
            <a:avLst/>
          </a:prstGeom>
          <a:noFill/>
          <a:ln>
            <a:noFill/>
          </a:ln>
        </p:spPr>
        <p:txBody>
          <a:bodyPr anchorCtr="0" anchor="b" bIns="91425" lIns="91425" rIns="91425" tIns="91425"/>
          <a:lstStyle>
            <a:lvl1pPr indent="0" lvl="0" marL="0" marR="0" rtl="0" algn="ctr">
              <a:lnSpc>
                <a:spcPct val="100000"/>
              </a:lnSpc>
              <a:spcBef>
                <a:spcPts val="360"/>
              </a:spcBef>
              <a:spcAft>
                <a:spcPts val="0"/>
              </a:spcAft>
              <a:buClr>
                <a:srgbClr val="FFCD00"/>
              </a:buClr>
              <a:buFont typeface="Lora"/>
              <a:buNone/>
              <a:defRPr b="0" i="1" sz="1400" u="none" cap="none" strike="noStrike">
                <a:solidFill>
                  <a:srgbClr val="000000"/>
                </a:solidFill>
                <a:latin typeface="Lora"/>
                <a:ea typeface="Lora"/>
                <a:cs typeface="Lora"/>
                <a:sym typeface="Lora"/>
              </a:defRPr>
            </a:lvl1pPr>
            <a:lvl2pPr indent="0" lvl="1" marL="457200" marR="0" rtl="0" algn="l">
              <a:lnSpc>
                <a:spcPct val="100000"/>
              </a:lnSpc>
              <a:spcBef>
                <a:spcPts val="480"/>
              </a:spcBef>
              <a:spcAft>
                <a:spcPts val="0"/>
              </a:spcAft>
              <a:buClr>
                <a:srgbClr val="FFCD00"/>
              </a:buClr>
              <a:buFont typeface="Quattrocento Sans"/>
              <a:buNone/>
              <a:defRPr b="0" i="0" sz="2000" u="none" cap="none" strike="noStrike">
                <a:solidFill>
                  <a:srgbClr val="000000"/>
                </a:solidFill>
                <a:latin typeface="Quattrocento Sans"/>
                <a:ea typeface="Quattrocento Sans"/>
                <a:cs typeface="Quattrocento Sans"/>
                <a:sym typeface="Quattrocento Sans"/>
              </a:defRPr>
            </a:lvl2pPr>
            <a:lvl3pPr indent="0" lvl="2" marL="914400" marR="0" rtl="0" algn="l">
              <a:lnSpc>
                <a:spcPct val="100000"/>
              </a:lnSpc>
              <a:spcBef>
                <a:spcPts val="480"/>
              </a:spcBef>
              <a:spcAft>
                <a:spcPts val="0"/>
              </a:spcAft>
              <a:buClr>
                <a:srgbClr val="FFCD00"/>
              </a:buClr>
              <a:buFont typeface="Quattrocento Sans"/>
              <a:buNone/>
              <a:defRPr b="0" i="0" sz="2000" u="none" cap="none" strike="noStrike">
                <a:solidFill>
                  <a:srgbClr val="000000"/>
                </a:solidFill>
                <a:latin typeface="Quattrocento Sans"/>
                <a:ea typeface="Quattrocento Sans"/>
                <a:cs typeface="Quattrocento Sans"/>
                <a:sym typeface="Quattrocento Sans"/>
              </a:defRPr>
            </a:lvl3pPr>
            <a:lvl4pPr indent="0" lvl="3" marL="1371600" marR="0" rtl="0" algn="l">
              <a:lnSpc>
                <a:spcPct val="100000"/>
              </a:lnSpc>
              <a:spcBef>
                <a:spcPts val="360"/>
              </a:spcBef>
              <a:spcAft>
                <a:spcPts val="0"/>
              </a:spcAft>
              <a:buClr>
                <a:srgbClr val="FFCD00"/>
              </a:buClr>
              <a:buFont typeface="Quattrocento Sans"/>
              <a:buNone/>
              <a:defRPr b="0" i="0" sz="1800" u="none" cap="none" strike="noStrike">
                <a:solidFill>
                  <a:srgbClr val="000000"/>
                </a:solidFill>
                <a:latin typeface="Quattrocento Sans"/>
                <a:ea typeface="Quattrocento Sans"/>
                <a:cs typeface="Quattrocento Sans"/>
                <a:sym typeface="Quattrocento Sans"/>
              </a:defRPr>
            </a:lvl4pPr>
            <a:lvl5pPr indent="0" lvl="4" marL="1828800" marR="0" rtl="0" algn="l">
              <a:lnSpc>
                <a:spcPct val="100000"/>
              </a:lnSpc>
              <a:spcBef>
                <a:spcPts val="360"/>
              </a:spcBef>
              <a:spcAft>
                <a:spcPts val="0"/>
              </a:spcAft>
              <a:buClr>
                <a:srgbClr val="FFCD00"/>
              </a:buClr>
              <a:buFont typeface="Quattrocento Sans"/>
              <a:buNone/>
              <a:defRPr b="0" i="0" sz="1800" u="none" cap="none" strike="noStrike">
                <a:solidFill>
                  <a:srgbClr val="000000"/>
                </a:solidFill>
                <a:latin typeface="Quattrocento Sans"/>
                <a:ea typeface="Quattrocento Sans"/>
                <a:cs typeface="Quattrocento Sans"/>
                <a:sym typeface="Quattrocento Sans"/>
              </a:defRPr>
            </a:lvl5pPr>
            <a:lvl6pPr indent="0" lvl="5" marL="2286000" marR="0" rtl="0" algn="l">
              <a:lnSpc>
                <a:spcPct val="100000"/>
              </a:lnSpc>
              <a:spcBef>
                <a:spcPts val="360"/>
              </a:spcBef>
              <a:spcAft>
                <a:spcPts val="0"/>
              </a:spcAft>
              <a:buClr>
                <a:srgbClr val="FFCD00"/>
              </a:buClr>
              <a:buFont typeface="Quattrocento Sans"/>
              <a:buNone/>
              <a:defRPr b="0" i="0" sz="1800" u="none" cap="none" strike="noStrike">
                <a:solidFill>
                  <a:srgbClr val="000000"/>
                </a:solidFill>
                <a:latin typeface="Quattrocento Sans"/>
                <a:ea typeface="Quattrocento Sans"/>
                <a:cs typeface="Quattrocento Sans"/>
                <a:sym typeface="Quattrocento Sans"/>
              </a:defRPr>
            </a:lvl6pPr>
            <a:lvl7pPr indent="0" lvl="6" marL="2743200" marR="0" rtl="0" algn="l">
              <a:lnSpc>
                <a:spcPct val="100000"/>
              </a:lnSpc>
              <a:spcBef>
                <a:spcPts val="360"/>
              </a:spcBef>
              <a:spcAft>
                <a:spcPts val="0"/>
              </a:spcAft>
              <a:buClr>
                <a:srgbClr val="FFCD00"/>
              </a:buClr>
              <a:buFont typeface="Quattrocento Sans"/>
              <a:buNone/>
              <a:defRPr b="0" i="0" sz="1800" u="none" cap="none" strike="noStrike">
                <a:solidFill>
                  <a:srgbClr val="000000"/>
                </a:solidFill>
                <a:latin typeface="Quattrocento Sans"/>
                <a:ea typeface="Quattrocento Sans"/>
                <a:cs typeface="Quattrocento Sans"/>
                <a:sym typeface="Quattrocento Sans"/>
              </a:defRPr>
            </a:lvl7pPr>
            <a:lvl8pPr indent="0" lvl="7" marL="3200400" marR="0" rtl="0" algn="l">
              <a:lnSpc>
                <a:spcPct val="100000"/>
              </a:lnSpc>
              <a:spcBef>
                <a:spcPts val="360"/>
              </a:spcBef>
              <a:spcAft>
                <a:spcPts val="0"/>
              </a:spcAft>
              <a:buClr>
                <a:srgbClr val="FFCD00"/>
              </a:buClr>
              <a:buFont typeface="Quattrocento Sans"/>
              <a:buNone/>
              <a:defRPr b="0" i="0" sz="1800" u="none" cap="none" strike="noStrike">
                <a:solidFill>
                  <a:srgbClr val="000000"/>
                </a:solidFill>
                <a:latin typeface="Quattrocento Sans"/>
                <a:ea typeface="Quattrocento Sans"/>
                <a:cs typeface="Quattrocento Sans"/>
                <a:sym typeface="Quattrocento Sans"/>
              </a:defRPr>
            </a:lvl8pPr>
            <a:lvl9pPr indent="0" lvl="8" marL="3657600" marR="0" rtl="0" algn="l">
              <a:lnSpc>
                <a:spcPct val="100000"/>
              </a:lnSpc>
              <a:spcBef>
                <a:spcPts val="360"/>
              </a:spcBef>
              <a:spcAft>
                <a:spcPts val="0"/>
              </a:spcAft>
              <a:buClr>
                <a:srgbClr val="FFCD00"/>
              </a:buClr>
              <a:buFont typeface="Quattrocento Sans"/>
              <a:buNone/>
              <a:defRPr b="0" i="0" sz="1800" u="none" cap="none" strike="noStrike">
                <a:solidFill>
                  <a:srgbClr val="000000"/>
                </a:solidFill>
                <a:latin typeface="Quattrocento Sans"/>
                <a:ea typeface="Quattrocento Sans"/>
                <a:cs typeface="Quattrocento Sans"/>
                <a:sym typeface="Quattrocento Sans"/>
              </a:defRPr>
            </a:lvl9pPr>
          </a:lstStyle>
          <a:p/>
        </p:txBody>
      </p:sp>
      <p:cxnSp>
        <p:nvCxnSpPr>
          <p:cNvPr id="93" name="Shape 93"/>
          <p:cNvCxnSpPr/>
          <p:nvPr/>
        </p:nvCxnSpPr>
        <p:spPr>
          <a:xfrm>
            <a:off x="-6025" y="4666128"/>
            <a:ext cx="9161998" cy="0"/>
          </a:xfrm>
          <a:prstGeom prst="straightConnector1">
            <a:avLst/>
          </a:prstGeom>
          <a:noFill/>
          <a:ln cap="flat" cmpd="sng" w="9525">
            <a:solidFill>
              <a:srgbClr val="CCCCCC"/>
            </a:solidFill>
            <a:prstDash val="solid"/>
            <a:round/>
            <a:headEnd len="med" w="med" type="none"/>
            <a:tailEnd len="med" w="med" type="none"/>
          </a:ln>
        </p:spPr>
      </p:cxnSp>
      <p:sp>
        <p:nvSpPr>
          <p:cNvPr id="94" name="Shape 94"/>
          <p:cNvSpPr/>
          <p:nvPr/>
        </p:nvSpPr>
        <p:spPr>
          <a:xfrm>
            <a:off x="4457400" y="4551496"/>
            <a:ext cx="229199" cy="229199"/>
          </a:xfrm>
          <a:prstGeom prst="ellipse">
            <a:avLst/>
          </a:prstGeom>
          <a:solidFill>
            <a:srgbClr val="FFCD00"/>
          </a:solid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 2 columns">
    <p:spTree>
      <p:nvGrpSpPr>
        <p:cNvPr id="12" name="Shape 12"/>
        <p:cNvGrpSpPr/>
        <p:nvPr/>
      </p:nvGrpSpPr>
      <p:grpSpPr>
        <a:xfrm>
          <a:off x="0" y="0"/>
          <a:ext cx="0" cy="0"/>
          <a:chOff x="0" y="0"/>
          <a:chExt cx="0" cy="0"/>
        </a:xfrm>
      </p:grpSpPr>
      <p:sp>
        <p:nvSpPr>
          <p:cNvPr id="13" name="Shape 13"/>
          <p:cNvSpPr txBox="1"/>
          <p:nvPr>
            <p:ph type="title"/>
          </p:nvPr>
        </p:nvSpPr>
        <p:spPr>
          <a:xfrm>
            <a:off x="1381250" y="922666"/>
            <a:ext cx="3878399" cy="435599"/>
          </a:xfrm>
          <a:prstGeom prst="rect">
            <a:avLst/>
          </a:prstGeom>
          <a:noFill/>
          <a:ln>
            <a:noFill/>
          </a:ln>
        </p:spPr>
        <p:txBody>
          <a:bodyPr anchorCtr="0" anchor="ctr" bIns="91425" lIns="91425" rIns="91425" tIns="91425"/>
          <a:lstStyle>
            <a:lvl1pPr indent="0" lvl="0" marL="0" marR="0" rtl="0" algn="l">
              <a:lnSpc>
                <a:spcPct val="100000"/>
              </a:lnSpc>
              <a:spcBef>
                <a:spcPts val="0"/>
              </a:spcBef>
              <a:spcAft>
                <a:spcPts val="0"/>
              </a:spcAft>
              <a:buClr>
                <a:srgbClr val="000000"/>
              </a:buClr>
              <a:buFont typeface="Lora"/>
              <a:buNone/>
              <a:defRPr b="1" i="0" sz="2000" u="none" cap="none" strike="noStrike">
                <a:solidFill>
                  <a:srgbClr val="000000"/>
                </a:solidFill>
                <a:latin typeface="Lora"/>
                <a:ea typeface="Lora"/>
                <a:cs typeface="Lora"/>
                <a:sym typeface="Lora"/>
              </a:defRPr>
            </a:lvl1pPr>
            <a:lvl2pPr indent="0" lvl="1">
              <a:spcBef>
                <a:spcPts val="0"/>
              </a:spcBef>
              <a:buFont typeface="Lora"/>
              <a:buNone/>
              <a:defRPr b="1" sz="2000">
                <a:latin typeface="Lora"/>
                <a:ea typeface="Lora"/>
                <a:cs typeface="Lora"/>
                <a:sym typeface="Lora"/>
              </a:defRPr>
            </a:lvl2pPr>
            <a:lvl3pPr indent="0" lvl="2">
              <a:spcBef>
                <a:spcPts val="0"/>
              </a:spcBef>
              <a:buFont typeface="Lora"/>
              <a:buNone/>
              <a:defRPr b="1" sz="2000">
                <a:latin typeface="Lora"/>
                <a:ea typeface="Lora"/>
                <a:cs typeface="Lora"/>
                <a:sym typeface="Lora"/>
              </a:defRPr>
            </a:lvl3pPr>
            <a:lvl4pPr indent="0" lvl="3">
              <a:spcBef>
                <a:spcPts val="0"/>
              </a:spcBef>
              <a:buFont typeface="Lora"/>
              <a:buNone/>
              <a:defRPr b="1" sz="2000">
                <a:latin typeface="Lora"/>
                <a:ea typeface="Lora"/>
                <a:cs typeface="Lora"/>
                <a:sym typeface="Lora"/>
              </a:defRPr>
            </a:lvl4pPr>
            <a:lvl5pPr indent="0" lvl="4">
              <a:spcBef>
                <a:spcPts val="0"/>
              </a:spcBef>
              <a:buFont typeface="Lora"/>
              <a:buNone/>
              <a:defRPr b="1" sz="2000">
                <a:latin typeface="Lora"/>
                <a:ea typeface="Lora"/>
                <a:cs typeface="Lora"/>
                <a:sym typeface="Lora"/>
              </a:defRPr>
            </a:lvl5pPr>
            <a:lvl6pPr indent="0" lvl="5">
              <a:spcBef>
                <a:spcPts val="0"/>
              </a:spcBef>
              <a:buFont typeface="Lora"/>
              <a:buNone/>
              <a:defRPr b="1" sz="2000">
                <a:latin typeface="Lora"/>
                <a:ea typeface="Lora"/>
                <a:cs typeface="Lora"/>
                <a:sym typeface="Lora"/>
              </a:defRPr>
            </a:lvl6pPr>
            <a:lvl7pPr indent="0" lvl="6">
              <a:spcBef>
                <a:spcPts val="0"/>
              </a:spcBef>
              <a:buFont typeface="Lora"/>
              <a:buNone/>
              <a:defRPr b="1" sz="2000">
                <a:latin typeface="Lora"/>
                <a:ea typeface="Lora"/>
                <a:cs typeface="Lora"/>
                <a:sym typeface="Lora"/>
              </a:defRPr>
            </a:lvl7pPr>
            <a:lvl8pPr indent="0" lvl="7">
              <a:spcBef>
                <a:spcPts val="0"/>
              </a:spcBef>
              <a:buFont typeface="Lora"/>
              <a:buNone/>
              <a:defRPr b="1" sz="2000">
                <a:latin typeface="Lora"/>
                <a:ea typeface="Lora"/>
                <a:cs typeface="Lora"/>
                <a:sym typeface="Lora"/>
              </a:defRPr>
            </a:lvl8pPr>
            <a:lvl9pPr indent="0" lvl="8">
              <a:spcBef>
                <a:spcPts val="0"/>
              </a:spcBef>
              <a:buFont typeface="Lora"/>
              <a:buNone/>
              <a:defRPr b="1" sz="2000">
                <a:latin typeface="Lora"/>
                <a:ea typeface="Lora"/>
                <a:cs typeface="Lora"/>
                <a:sym typeface="Lora"/>
              </a:defRPr>
            </a:lvl9pPr>
          </a:lstStyle>
          <a:p/>
        </p:txBody>
      </p:sp>
      <p:sp>
        <p:nvSpPr>
          <p:cNvPr id="14" name="Shape 14"/>
          <p:cNvSpPr txBox="1"/>
          <p:nvPr>
            <p:ph idx="1" type="body"/>
          </p:nvPr>
        </p:nvSpPr>
        <p:spPr>
          <a:xfrm>
            <a:off x="1381250" y="1618700"/>
            <a:ext cx="3425400" cy="3231000"/>
          </a:xfrm>
          <a:prstGeom prst="rect">
            <a:avLst/>
          </a:prstGeom>
          <a:noFill/>
          <a:ln>
            <a:noFill/>
          </a:ln>
        </p:spPr>
        <p:txBody>
          <a:bodyPr anchorCtr="0" anchor="t" bIns="91425" lIns="91425" rIns="91425" tIns="91425"/>
          <a:lstStyle>
            <a:lvl1pPr indent="381000" lvl="0" marL="0" marR="0" rtl="0" algn="l">
              <a:lnSpc>
                <a:spcPct val="100000"/>
              </a:lnSpc>
              <a:spcBef>
                <a:spcPts val="0"/>
              </a:spcBef>
              <a:spcAft>
                <a:spcPts val="0"/>
              </a:spcAft>
              <a:buClr>
                <a:srgbClr val="FFCD00"/>
              </a:buClr>
              <a:buSzPct val="100000"/>
              <a:buFont typeface="Quattrocento Sans"/>
              <a:buChar char="◉"/>
              <a:defRPr b="0" i="0" sz="2000" u="none" cap="none" strike="noStrike">
                <a:solidFill>
                  <a:srgbClr val="000000"/>
                </a:solidFill>
                <a:latin typeface="Quattrocento Sans"/>
                <a:ea typeface="Quattrocento Sans"/>
                <a:cs typeface="Quattrocento Sans"/>
                <a:sym typeface="Quattrocento Sans"/>
              </a:defRPr>
            </a:lvl1pPr>
            <a:lvl2pPr indent="0" lvl="1" marL="457200" marR="0" rtl="0" algn="l">
              <a:lnSpc>
                <a:spcPct val="100000"/>
              </a:lnSpc>
              <a:spcBef>
                <a:spcPts val="0"/>
              </a:spcBef>
              <a:spcAft>
                <a:spcPts val="0"/>
              </a:spcAft>
              <a:buClr>
                <a:srgbClr val="FFCD00"/>
              </a:buClr>
              <a:buFont typeface="Quattrocento Sans"/>
              <a:buNone/>
              <a:defRPr b="0" i="0" sz="2000" u="none" cap="none" strike="noStrike">
                <a:solidFill>
                  <a:srgbClr val="000000"/>
                </a:solidFill>
                <a:latin typeface="Quattrocento Sans"/>
                <a:ea typeface="Quattrocento Sans"/>
                <a:cs typeface="Quattrocento Sans"/>
                <a:sym typeface="Quattrocento Sans"/>
              </a:defRPr>
            </a:lvl2pPr>
            <a:lvl3pPr indent="0" lvl="2" marL="914400" marR="0" rtl="0" algn="l">
              <a:lnSpc>
                <a:spcPct val="100000"/>
              </a:lnSpc>
              <a:spcBef>
                <a:spcPts val="0"/>
              </a:spcBef>
              <a:spcAft>
                <a:spcPts val="0"/>
              </a:spcAft>
              <a:buClr>
                <a:srgbClr val="FFCD00"/>
              </a:buClr>
              <a:buFont typeface="Quattrocento Sans"/>
              <a:buNone/>
              <a:defRPr b="0" i="0" sz="2000" u="none" cap="none" strike="noStrike">
                <a:solidFill>
                  <a:srgbClr val="000000"/>
                </a:solidFill>
                <a:latin typeface="Quattrocento Sans"/>
                <a:ea typeface="Quattrocento Sans"/>
                <a:cs typeface="Quattrocento Sans"/>
                <a:sym typeface="Quattrocento Sans"/>
              </a:defRPr>
            </a:lvl3pPr>
            <a:lvl4pPr indent="0" lvl="3" marL="1371600" marR="0" rtl="0" algn="l">
              <a:lnSpc>
                <a:spcPct val="100000"/>
              </a:lnSpc>
              <a:spcBef>
                <a:spcPts val="0"/>
              </a:spcBef>
              <a:spcAft>
                <a:spcPts val="0"/>
              </a:spcAft>
              <a:buClr>
                <a:srgbClr val="FFCD00"/>
              </a:buClr>
              <a:buFont typeface="Quattrocento Sans"/>
              <a:buNone/>
              <a:defRPr b="0" i="0" sz="2000" u="none" cap="none" strike="noStrike">
                <a:solidFill>
                  <a:srgbClr val="000000"/>
                </a:solidFill>
                <a:latin typeface="Quattrocento Sans"/>
                <a:ea typeface="Quattrocento Sans"/>
                <a:cs typeface="Quattrocento Sans"/>
                <a:sym typeface="Quattrocento Sans"/>
              </a:defRPr>
            </a:lvl4pPr>
            <a:lvl5pPr indent="0" lvl="4" marL="1828800" marR="0" rtl="0" algn="l">
              <a:lnSpc>
                <a:spcPct val="100000"/>
              </a:lnSpc>
              <a:spcBef>
                <a:spcPts val="0"/>
              </a:spcBef>
              <a:spcAft>
                <a:spcPts val="0"/>
              </a:spcAft>
              <a:buClr>
                <a:srgbClr val="FFCD00"/>
              </a:buClr>
              <a:buFont typeface="Quattrocento Sans"/>
              <a:buNone/>
              <a:defRPr b="0" i="0" sz="2000" u="none" cap="none" strike="noStrike">
                <a:solidFill>
                  <a:srgbClr val="000000"/>
                </a:solidFill>
                <a:latin typeface="Quattrocento Sans"/>
                <a:ea typeface="Quattrocento Sans"/>
                <a:cs typeface="Quattrocento Sans"/>
                <a:sym typeface="Quattrocento Sans"/>
              </a:defRPr>
            </a:lvl5pPr>
            <a:lvl6pPr indent="0" lvl="5" marL="2286000" marR="0" rtl="0" algn="l">
              <a:lnSpc>
                <a:spcPct val="100000"/>
              </a:lnSpc>
              <a:spcBef>
                <a:spcPts val="0"/>
              </a:spcBef>
              <a:spcAft>
                <a:spcPts val="0"/>
              </a:spcAft>
              <a:buClr>
                <a:srgbClr val="FFCD00"/>
              </a:buClr>
              <a:buFont typeface="Quattrocento Sans"/>
              <a:buNone/>
              <a:defRPr b="0" i="0" sz="2000" u="none" cap="none" strike="noStrike">
                <a:solidFill>
                  <a:srgbClr val="000000"/>
                </a:solidFill>
                <a:latin typeface="Quattrocento Sans"/>
                <a:ea typeface="Quattrocento Sans"/>
                <a:cs typeface="Quattrocento Sans"/>
                <a:sym typeface="Quattrocento Sans"/>
              </a:defRPr>
            </a:lvl6pPr>
            <a:lvl7pPr indent="0" lvl="6" marL="2743200" marR="0" rtl="0" algn="l">
              <a:lnSpc>
                <a:spcPct val="100000"/>
              </a:lnSpc>
              <a:spcBef>
                <a:spcPts val="0"/>
              </a:spcBef>
              <a:spcAft>
                <a:spcPts val="0"/>
              </a:spcAft>
              <a:buClr>
                <a:srgbClr val="FFCD00"/>
              </a:buClr>
              <a:buFont typeface="Quattrocento Sans"/>
              <a:buNone/>
              <a:defRPr b="0" i="0" sz="2000" u="none" cap="none" strike="noStrike">
                <a:solidFill>
                  <a:srgbClr val="000000"/>
                </a:solidFill>
                <a:latin typeface="Quattrocento Sans"/>
                <a:ea typeface="Quattrocento Sans"/>
                <a:cs typeface="Quattrocento Sans"/>
                <a:sym typeface="Quattrocento Sans"/>
              </a:defRPr>
            </a:lvl7pPr>
            <a:lvl8pPr indent="0" lvl="7" marL="3200400" marR="0" rtl="0" algn="l">
              <a:lnSpc>
                <a:spcPct val="100000"/>
              </a:lnSpc>
              <a:spcBef>
                <a:spcPts val="0"/>
              </a:spcBef>
              <a:spcAft>
                <a:spcPts val="0"/>
              </a:spcAft>
              <a:buClr>
                <a:srgbClr val="FFCD00"/>
              </a:buClr>
              <a:buFont typeface="Quattrocento Sans"/>
              <a:buNone/>
              <a:defRPr b="0" i="0" sz="2000" u="none" cap="none" strike="noStrike">
                <a:solidFill>
                  <a:srgbClr val="000000"/>
                </a:solidFill>
                <a:latin typeface="Quattrocento Sans"/>
                <a:ea typeface="Quattrocento Sans"/>
                <a:cs typeface="Quattrocento Sans"/>
                <a:sym typeface="Quattrocento Sans"/>
              </a:defRPr>
            </a:lvl8pPr>
            <a:lvl9pPr indent="0" lvl="8" marL="3657600" marR="0" rtl="0" algn="l">
              <a:lnSpc>
                <a:spcPct val="100000"/>
              </a:lnSpc>
              <a:spcBef>
                <a:spcPts val="0"/>
              </a:spcBef>
              <a:spcAft>
                <a:spcPts val="0"/>
              </a:spcAft>
              <a:buClr>
                <a:srgbClr val="FFCD00"/>
              </a:buClr>
              <a:buFont typeface="Quattrocento Sans"/>
              <a:buNone/>
              <a:defRPr b="0" i="0" sz="2000" u="none" cap="none" strike="noStrike">
                <a:solidFill>
                  <a:srgbClr val="000000"/>
                </a:solidFill>
                <a:latin typeface="Quattrocento Sans"/>
                <a:ea typeface="Quattrocento Sans"/>
                <a:cs typeface="Quattrocento Sans"/>
                <a:sym typeface="Quattrocento Sans"/>
              </a:defRPr>
            </a:lvl9pPr>
          </a:lstStyle>
          <a:p/>
        </p:txBody>
      </p:sp>
      <p:sp>
        <p:nvSpPr>
          <p:cNvPr id="15" name="Shape 15"/>
          <p:cNvSpPr txBox="1"/>
          <p:nvPr>
            <p:ph idx="2" type="body"/>
          </p:nvPr>
        </p:nvSpPr>
        <p:spPr>
          <a:xfrm>
            <a:off x="5012916" y="1618700"/>
            <a:ext cx="3425400" cy="3231000"/>
          </a:xfrm>
          <a:prstGeom prst="rect">
            <a:avLst/>
          </a:prstGeom>
          <a:noFill/>
          <a:ln>
            <a:noFill/>
          </a:ln>
        </p:spPr>
        <p:txBody>
          <a:bodyPr anchorCtr="0" anchor="t" bIns="91425" lIns="91425" rIns="91425" tIns="91425"/>
          <a:lstStyle>
            <a:lvl1pPr indent="381000" lvl="0" marL="0" marR="0" rtl="0" algn="l">
              <a:lnSpc>
                <a:spcPct val="100000"/>
              </a:lnSpc>
              <a:spcBef>
                <a:spcPts val="0"/>
              </a:spcBef>
              <a:spcAft>
                <a:spcPts val="0"/>
              </a:spcAft>
              <a:buClr>
                <a:srgbClr val="FFCD00"/>
              </a:buClr>
              <a:buSzPct val="100000"/>
              <a:buFont typeface="Quattrocento Sans"/>
              <a:buChar char="◉"/>
              <a:defRPr b="0" i="0" sz="2000" u="none" cap="none" strike="noStrike">
                <a:solidFill>
                  <a:srgbClr val="000000"/>
                </a:solidFill>
                <a:latin typeface="Quattrocento Sans"/>
                <a:ea typeface="Quattrocento Sans"/>
                <a:cs typeface="Quattrocento Sans"/>
                <a:sym typeface="Quattrocento Sans"/>
              </a:defRPr>
            </a:lvl1pPr>
            <a:lvl2pPr indent="0" lvl="1" marL="457200" marR="0" rtl="0" algn="l">
              <a:lnSpc>
                <a:spcPct val="100000"/>
              </a:lnSpc>
              <a:spcBef>
                <a:spcPts val="0"/>
              </a:spcBef>
              <a:spcAft>
                <a:spcPts val="0"/>
              </a:spcAft>
              <a:buClr>
                <a:srgbClr val="FFCD00"/>
              </a:buClr>
              <a:buFont typeface="Quattrocento Sans"/>
              <a:buNone/>
              <a:defRPr b="0" i="0" sz="2000" u="none" cap="none" strike="noStrike">
                <a:solidFill>
                  <a:srgbClr val="000000"/>
                </a:solidFill>
                <a:latin typeface="Quattrocento Sans"/>
                <a:ea typeface="Quattrocento Sans"/>
                <a:cs typeface="Quattrocento Sans"/>
                <a:sym typeface="Quattrocento Sans"/>
              </a:defRPr>
            </a:lvl2pPr>
            <a:lvl3pPr indent="0" lvl="2" marL="914400" marR="0" rtl="0" algn="l">
              <a:lnSpc>
                <a:spcPct val="100000"/>
              </a:lnSpc>
              <a:spcBef>
                <a:spcPts val="0"/>
              </a:spcBef>
              <a:spcAft>
                <a:spcPts val="0"/>
              </a:spcAft>
              <a:buClr>
                <a:srgbClr val="FFCD00"/>
              </a:buClr>
              <a:buFont typeface="Quattrocento Sans"/>
              <a:buNone/>
              <a:defRPr b="0" i="0" sz="2000" u="none" cap="none" strike="noStrike">
                <a:solidFill>
                  <a:srgbClr val="000000"/>
                </a:solidFill>
                <a:latin typeface="Quattrocento Sans"/>
                <a:ea typeface="Quattrocento Sans"/>
                <a:cs typeface="Quattrocento Sans"/>
                <a:sym typeface="Quattrocento Sans"/>
              </a:defRPr>
            </a:lvl3pPr>
            <a:lvl4pPr indent="0" lvl="3" marL="1371600" marR="0" rtl="0" algn="l">
              <a:lnSpc>
                <a:spcPct val="100000"/>
              </a:lnSpc>
              <a:spcBef>
                <a:spcPts val="0"/>
              </a:spcBef>
              <a:spcAft>
                <a:spcPts val="0"/>
              </a:spcAft>
              <a:buClr>
                <a:srgbClr val="FFCD00"/>
              </a:buClr>
              <a:buFont typeface="Quattrocento Sans"/>
              <a:buNone/>
              <a:defRPr b="0" i="0" sz="2000" u="none" cap="none" strike="noStrike">
                <a:solidFill>
                  <a:srgbClr val="000000"/>
                </a:solidFill>
                <a:latin typeface="Quattrocento Sans"/>
                <a:ea typeface="Quattrocento Sans"/>
                <a:cs typeface="Quattrocento Sans"/>
                <a:sym typeface="Quattrocento Sans"/>
              </a:defRPr>
            </a:lvl4pPr>
            <a:lvl5pPr indent="0" lvl="4" marL="1828800" marR="0" rtl="0" algn="l">
              <a:lnSpc>
                <a:spcPct val="100000"/>
              </a:lnSpc>
              <a:spcBef>
                <a:spcPts val="0"/>
              </a:spcBef>
              <a:spcAft>
                <a:spcPts val="0"/>
              </a:spcAft>
              <a:buClr>
                <a:srgbClr val="FFCD00"/>
              </a:buClr>
              <a:buFont typeface="Quattrocento Sans"/>
              <a:buNone/>
              <a:defRPr b="0" i="0" sz="2000" u="none" cap="none" strike="noStrike">
                <a:solidFill>
                  <a:srgbClr val="000000"/>
                </a:solidFill>
                <a:latin typeface="Quattrocento Sans"/>
                <a:ea typeface="Quattrocento Sans"/>
                <a:cs typeface="Quattrocento Sans"/>
                <a:sym typeface="Quattrocento Sans"/>
              </a:defRPr>
            </a:lvl5pPr>
            <a:lvl6pPr indent="0" lvl="5" marL="2286000" marR="0" rtl="0" algn="l">
              <a:lnSpc>
                <a:spcPct val="100000"/>
              </a:lnSpc>
              <a:spcBef>
                <a:spcPts val="0"/>
              </a:spcBef>
              <a:spcAft>
                <a:spcPts val="0"/>
              </a:spcAft>
              <a:buClr>
                <a:srgbClr val="FFCD00"/>
              </a:buClr>
              <a:buFont typeface="Quattrocento Sans"/>
              <a:buNone/>
              <a:defRPr b="0" i="0" sz="2000" u="none" cap="none" strike="noStrike">
                <a:solidFill>
                  <a:srgbClr val="000000"/>
                </a:solidFill>
                <a:latin typeface="Quattrocento Sans"/>
                <a:ea typeface="Quattrocento Sans"/>
                <a:cs typeface="Quattrocento Sans"/>
                <a:sym typeface="Quattrocento Sans"/>
              </a:defRPr>
            </a:lvl6pPr>
            <a:lvl7pPr indent="0" lvl="6" marL="2743200" marR="0" rtl="0" algn="l">
              <a:lnSpc>
                <a:spcPct val="100000"/>
              </a:lnSpc>
              <a:spcBef>
                <a:spcPts val="0"/>
              </a:spcBef>
              <a:spcAft>
                <a:spcPts val="0"/>
              </a:spcAft>
              <a:buClr>
                <a:srgbClr val="FFCD00"/>
              </a:buClr>
              <a:buFont typeface="Quattrocento Sans"/>
              <a:buNone/>
              <a:defRPr b="0" i="0" sz="2000" u="none" cap="none" strike="noStrike">
                <a:solidFill>
                  <a:srgbClr val="000000"/>
                </a:solidFill>
                <a:latin typeface="Quattrocento Sans"/>
                <a:ea typeface="Quattrocento Sans"/>
                <a:cs typeface="Quattrocento Sans"/>
                <a:sym typeface="Quattrocento Sans"/>
              </a:defRPr>
            </a:lvl7pPr>
            <a:lvl8pPr indent="0" lvl="7" marL="3200400" marR="0" rtl="0" algn="l">
              <a:lnSpc>
                <a:spcPct val="100000"/>
              </a:lnSpc>
              <a:spcBef>
                <a:spcPts val="0"/>
              </a:spcBef>
              <a:spcAft>
                <a:spcPts val="0"/>
              </a:spcAft>
              <a:buClr>
                <a:srgbClr val="FFCD00"/>
              </a:buClr>
              <a:buFont typeface="Quattrocento Sans"/>
              <a:buNone/>
              <a:defRPr b="0" i="0" sz="2000" u="none" cap="none" strike="noStrike">
                <a:solidFill>
                  <a:srgbClr val="000000"/>
                </a:solidFill>
                <a:latin typeface="Quattrocento Sans"/>
                <a:ea typeface="Quattrocento Sans"/>
                <a:cs typeface="Quattrocento Sans"/>
                <a:sym typeface="Quattrocento Sans"/>
              </a:defRPr>
            </a:lvl8pPr>
            <a:lvl9pPr indent="0" lvl="8" marL="3657600" marR="0" rtl="0" algn="l">
              <a:lnSpc>
                <a:spcPct val="100000"/>
              </a:lnSpc>
              <a:spcBef>
                <a:spcPts val="0"/>
              </a:spcBef>
              <a:spcAft>
                <a:spcPts val="0"/>
              </a:spcAft>
              <a:buClr>
                <a:srgbClr val="FFCD00"/>
              </a:buClr>
              <a:buFont typeface="Quattrocento Sans"/>
              <a:buNone/>
              <a:defRPr b="0" i="0" sz="2000" u="none" cap="none" strike="noStrike">
                <a:solidFill>
                  <a:srgbClr val="000000"/>
                </a:solidFill>
                <a:latin typeface="Quattrocento Sans"/>
                <a:ea typeface="Quattrocento Sans"/>
                <a:cs typeface="Quattrocento Sans"/>
                <a:sym typeface="Quattrocento Sans"/>
              </a:defRPr>
            </a:lvl9pPr>
          </a:lstStyle>
          <a:p/>
        </p:txBody>
      </p:sp>
      <p:cxnSp>
        <p:nvCxnSpPr>
          <p:cNvPr id="16" name="Shape 16"/>
          <p:cNvCxnSpPr/>
          <p:nvPr/>
        </p:nvCxnSpPr>
        <p:spPr>
          <a:xfrm>
            <a:off x="0" y="1131725"/>
            <a:ext cx="1375800" cy="0"/>
          </a:xfrm>
          <a:prstGeom prst="straightConnector1">
            <a:avLst/>
          </a:prstGeom>
          <a:noFill/>
          <a:ln cap="flat" cmpd="sng" w="9525">
            <a:solidFill>
              <a:srgbClr val="CCCCCC"/>
            </a:solidFill>
            <a:prstDash val="solid"/>
            <a:round/>
            <a:headEnd len="med" w="med" type="none"/>
            <a:tailEnd len="med" w="med" type="none"/>
          </a:ln>
        </p:spPr>
      </p:cxnSp>
      <p:sp>
        <p:nvSpPr>
          <p:cNvPr id="17" name="Shape 17"/>
          <p:cNvSpPr/>
          <p:nvPr/>
        </p:nvSpPr>
        <p:spPr>
          <a:xfrm>
            <a:off x="817475" y="928766"/>
            <a:ext cx="405899" cy="405899"/>
          </a:xfrm>
          <a:prstGeom prst="ellipse">
            <a:avLst/>
          </a:prstGeom>
          <a:solidFill>
            <a:srgbClr val="FFCD00"/>
          </a:solid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cxnSp>
        <p:nvCxnSpPr>
          <p:cNvPr id="18" name="Shape 18"/>
          <p:cNvCxnSpPr/>
          <p:nvPr/>
        </p:nvCxnSpPr>
        <p:spPr>
          <a:xfrm>
            <a:off x="5265650" y="1131725"/>
            <a:ext cx="3878399" cy="0"/>
          </a:xfrm>
          <a:prstGeom prst="straightConnector1">
            <a:avLst/>
          </a:prstGeom>
          <a:noFill/>
          <a:ln cap="flat" cmpd="sng" w="9525">
            <a:solidFill>
              <a:srgbClr val="CCCCCC"/>
            </a:solidFill>
            <a:prstDash val="solid"/>
            <a:round/>
            <a:headEnd len="med" w="med" type="none"/>
            <a:tailEnd len="med" w="med" type="none"/>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ubtitle">
    <p:spTree>
      <p:nvGrpSpPr>
        <p:cNvPr id="19" name="Shape 19"/>
        <p:cNvGrpSpPr/>
        <p:nvPr/>
      </p:nvGrpSpPr>
      <p:grpSpPr>
        <a:xfrm>
          <a:off x="0" y="0"/>
          <a:ext cx="0" cy="0"/>
          <a:chOff x="0" y="0"/>
          <a:chExt cx="0" cy="0"/>
        </a:xfrm>
      </p:grpSpPr>
      <p:sp>
        <p:nvSpPr>
          <p:cNvPr id="20" name="Shape 20"/>
          <p:cNvSpPr txBox="1"/>
          <p:nvPr>
            <p:ph idx="1" type="subTitle"/>
          </p:nvPr>
        </p:nvSpPr>
        <p:spPr>
          <a:xfrm>
            <a:off x="2022300" y="2815923"/>
            <a:ext cx="5591400" cy="784797"/>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rgbClr val="000000"/>
              </a:buClr>
              <a:buFont typeface="Quattrocento Sans"/>
              <a:buNone/>
              <a:defRPr b="0" i="0" sz="1400" u="none" cap="none" strike="noStrike">
                <a:solidFill>
                  <a:srgbClr val="000000"/>
                </a:solidFill>
                <a:highlight>
                  <a:srgbClr val="FFCD00"/>
                </a:highlight>
                <a:latin typeface="Quattrocento Sans"/>
                <a:ea typeface="Quattrocento Sans"/>
                <a:cs typeface="Quattrocento Sans"/>
                <a:sym typeface="Quattrocento Sans"/>
              </a:defRPr>
            </a:lvl1pPr>
            <a:lvl2pPr indent="0" lvl="1" marL="457200" marR="0" rtl="0" algn="l">
              <a:lnSpc>
                <a:spcPct val="100000"/>
              </a:lnSpc>
              <a:spcBef>
                <a:spcPts val="0"/>
              </a:spcBef>
              <a:spcAft>
                <a:spcPts val="0"/>
              </a:spcAft>
              <a:buClr>
                <a:schemeClr val="dk2"/>
              </a:buClr>
              <a:buFont typeface="Quattrocento Sans"/>
              <a:buNone/>
              <a:defRPr b="0" i="0" sz="1400" u="none" cap="none" strike="noStrike">
                <a:solidFill>
                  <a:schemeClr val="dk2"/>
                </a:solidFill>
                <a:highlight>
                  <a:srgbClr val="FFCD00"/>
                </a:highlight>
                <a:latin typeface="Quattrocento Sans"/>
                <a:ea typeface="Quattrocento Sans"/>
                <a:cs typeface="Quattrocento Sans"/>
                <a:sym typeface="Quattrocento Sans"/>
              </a:defRPr>
            </a:lvl2pPr>
            <a:lvl3pPr indent="0" lvl="2" marL="914400" marR="0" rtl="0" algn="l">
              <a:lnSpc>
                <a:spcPct val="100000"/>
              </a:lnSpc>
              <a:spcBef>
                <a:spcPts val="0"/>
              </a:spcBef>
              <a:spcAft>
                <a:spcPts val="0"/>
              </a:spcAft>
              <a:buClr>
                <a:schemeClr val="dk2"/>
              </a:buClr>
              <a:buFont typeface="Quattrocento Sans"/>
              <a:buNone/>
              <a:defRPr b="0" i="0" sz="1400" u="none" cap="none" strike="noStrike">
                <a:solidFill>
                  <a:schemeClr val="dk2"/>
                </a:solidFill>
                <a:highlight>
                  <a:srgbClr val="FFCD00"/>
                </a:highlight>
                <a:latin typeface="Quattrocento Sans"/>
                <a:ea typeface="Quattrocento Sans"/>
                <a:cs typeface="Quattrocento Sans"/>
                <a:sym typeface="Quattrocento Sans"/>
              </a:defRPr>
            </a:lvl3pPr>
            <a:lvl4pPr indent="0" lvl="3" marL="1371600" marR="0" rtl="0" algn="l">
              <a:lnSpc>
                <a:spcPct val="100000"/>
              </a:lnSpc>
              <a:spcBef>
                <a:spcPts val="0"/>
              </a:spcBef>
              <a:spcAft>
                <a:spcPts val="0"/>
              </a:spcAft>
              <a:buClr>
                <a:schemeClr val="dk2"/>
              </a:buClr>
              <a:buFont typeface="Quattrocento Sans"/>
              <a:buNone/>
              <a:defRPr b="0" i="0" sz="1400" u="none" cap="none" strike="noStrike">
                <a:solidFill>
                  <a:schemeClr val="dk2"/>
                </a:solidFill>
                <a:highlight>
                  <a:srgbClr val="FFCD00"/>
                </a:highlight>
                <a:latin typeface="Quattrocento Sans"/>
                <a:ea typeface="Quattrocento Sans"/>
                <a:cs typeface="Quattrocento Sans"/>
                <a:sym typeface="Quattrocento Sans"/>
              </a:defRPr>
            </a:lvl4pPr>
            <a:lvl5pPr indent="0" lvl="4" marL="1828800" marR="0" rtl="0" algn="l">
              <a:lnSpc>
                <a:spcPct val="100000"/>
              </a:lnSpc>
              <a:spcBef>
                <a:spcPts val="0"/>
              </a:spcBef>
              <a:spcAft>
                <a:spcPts val="0"/>
              </a:spcAft>
              <a:buClr>
                <a:schemeClr val="dk2"/>
              </a:buClr>
              <a:buFont typeface="Quattrocento Sans"/>
              <a:buNone/>
              <a:defRPr b="0" i="0" sz="1400" u="none" cap="none" strike="noStrike">
                <a:solidFill>
                  <a:schemeClr val="dk2"/>
                </a:solidFill>
                <a:highlight>
                  <a:srgbClr val="FFCD00"/>
                </a:highlight>
                <a:latin typeface="Quattrocento Sans"/>
                <a:ea typeface="Quattrocento Sans"/>
                <a:cs typeface="Quattrocento Sans"/>
                <a:sym typeface="Quattrocento Sans"/>
              </a:defRPr>
            </a:lvl5pPr>
            <a:lvl6pPr indent="0" lvl="5" marL="2286000" marR="0" rtl="0" algn="l">
              <a:lnSpc>
                <a:spcPct val="100000"/>
              </a:lnSpc>
              <a:spcBef>
                <a:spcPts val="0"/>
              </a:spcBef>
              <a:spcAft>
                <a:spcPts val="0"/>
              </a:spcAft>
              <a:buClr>
                <a:schemeClr val="dk2"/>
              </a:buClr>
              <a:buFont typeface="Quattrocento Sans"/>
              <a:buNone/>
              <a:defRPr b="0" i="0" sz="1400" u="none" cap="none" strike="noStrike">
                <a:solidFill>
                  <a:schemeClr val="dk2"/>
                </a:solidFill>
                <a:highlight>
                  <a:srgbClr val="FFCD00"/>
                </a:highlight>
                <a:latin typeface="Quattrocento Sans"/>
                <a:ea typeface="Quattrocento Sans"/>
                <a:cs typeface="Quattrocento Sans"/>
                <a:sym typeface="Quattrocento Sans"/>
              </a:defRPr>
            </a:lvl6pPr>
            <a:lvl7pPr indent="0" lvl="6" marL="2743200" marR="0" rtl="0" algn="l">
              <a:lnSpc>
                <a:spcPct val="100000"/>
              </a:lnSpc>
              <a:spcBef>
                <a:spcPts val="0"/>
              </a:spcBef>
              <a:spcAft>
                <a:spcPts val="0"/>
              </a:spcAft>
              <a:buClr>
                <a:schemeClr val="dk2"/>
              </a:buClr>
              <a:buFont typeface="Quattrocento Sans"/>
              <a:buNone/>
              <a:defRPr b="0" i="0" sz="1400" u="none" cap="none" strike="noStrike">
                <a:solidFill>
                  <a:schemeClr val="dk2"/>
                </a:solidFill>
                <a:highlight>
                  <a:srgbClr val="FFCD00"/>
                </a:highlight>
                <a:latin typeface="Quattrocento Sans"/>
                <a:ea typeface="Quattrocento Sans"/>
                <a:cs typeface="Quattrocento Sans"/>
                <a:sym typeface="Quattrocento Sans"/>
              </a:defRPr>
            </a:lvl7pPr>
            <a:lvl8pPr indent="0" lvl="7" marL="3200400" marR="0" rtl="0" algn="l">
              <a:lnSpc>
                <a:spcPct val="100000"/>
              </a:lnSpc>
              <a:spcBef>
                <a:spcPts val="0"/>
              </a:spcBef>
              <a:spcAft>
                <a:spcPts val="0"/>
              </a:spcAft>
              <a:buClr>
                <a:schemeClr val="dk2"/>
              </a:buClr>
              <a:buFont typeface="Quattrocento Sans"/>
              <a:buNone/>
              <a:defRPr b="0" i="0" sz="1400" u="none" cap="none" strike="noStrike">
                <a:solidFill>
                  <a:schemeClr val="dk2"/>
                </a:solidFill>
                <a:highlight>
                  <a:srgbClr val="FFCD00"/>
                </a:highlight>
                <a:latin typeface="Quattrocento Sans"/>
                <a:ea typeface="Quattrocento Sans"/>
                <a:cs typeface="Quattrocento Sans"/>
                <a:sym typeface="Quattrocento Sans"/>
              </a:defRPr>
            </a:lvl8pPr>
            <a:lvl9pPr indent="0" lvl="8" marL="3657600" marR="0" rtl="0" algn="l">
              <a:lnSpc>
                <a:spcPct val="100000"/>
              </a:lnSpc>
              <a:spcBef>
                <a:spcPts val="0"/>
              </a:spcBef>
              <a:spcAft>
                <a:spcPts val="0"/>
              </a:spcAft>
              <a:buClr>
                <a:schemeClr val="dk2"/>
              </a:buClr>
              <a:buFont typeface="Quattrocento Sans"/>
              <a:buNone/>
              <a:defRPr b="0" i="0" sz="1400" u="none" cap="none" strike="noStrike">
                <a:solidFill>
                  <a:schemeClr val="dk2"/>
                </a:solidFill>
                <a:highlight>
                  <a:srgbClr val="FFCD00"/>
                </a:highlight>
                <a:latin typeface="Quattrocento Sans"/>
                <a:ea typeface="Quattrocento Sans"/>
                <a:cs typeface="Quattrocento Sans"/>
                <a:sym typeface="Quattrocento Sans"/>
              </a:defRPr>
            </a:lvl9pPr>
          </a:lstStyle>
          <a:p/>
        </p:txBody>
      </p:sp>
      <p:cxnSp>
        <p:nvCxnSpPr>
          <p:cNvPr id="21" name="Shape 21"/>
          <p:cNvCxnSpPr/>
          <p:nvPr/>
        </p:nvCxnSpPr>
        <p:spPr>
          <a:xfrm>
            <a:off x="-6025" y="2571758"/>
            <a:ext cx="1984499" cy="0"/>
          </a:xfrm>
          <a:prstGeom prst="straightConnector1">
            <a:avLst/>
          </a:prstGeom>
          <a:noFill/>
          <a:ln cap="flat" cmpd="sng" w="9525">
            <a:solidFill>
              <a:srgbClr val="CCCCCC"/>
            </a:solidFill>
            <a:prstDash val="solid"/>
            <a:round/>
            <a:headEnd len="med" w="med" type="none"/>
            <a:tailEnd len="med" w="med" type="none"/>
          </a:ln>
        </p:spPr>
      </p:cxnSp>
      <p:sp>
        <p:nvSpPr>
          <p:cNvPr id="22" name="Shape 22"/>
          <p:cNvSpPr/>
          <p:nvPr/>
        </p:nvSpPr>
        <p:spPr>
          <a:xfrm>
            <a:off x="1117950" y="2288250"/>
            <a:ext cx="566999" cy="566999"/>
          </a:xfrm>
          <a:prstGeom prst="ellipse">
            <a:avLst/>
          </a:prstGeom>
          <a:solidFill>
            <a:srgbClr val="FFCD00"/>
          </a:solid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23" name="Shape 23"/>
          <p:cNvSpPr txBox="1"/>
          <p:nvPr>
            <p:ph type="ctrTitle"/>
          </p:nvPr>
        </p:nvSpPr>
        <p:spPr>
          <a:xfrm>
            <a:off x="2022225" y="1693523"/>
            <a:ext cx="3787799" cy="1159797"/>
          </a:xfrm>
          <a:prstGeom prst="rect">
            <a:avLst/>
          </a:prstGeom>
          <a:noFill/>
          <a:ln>
            <a:noFill/>
          </a:ln>
        </p:spPr>
        <p:txBody>
          <a:bodyPr anchorCtr="0" anchor="b" bIns="91425" lIns="91425" rIns="91425" tIns="91425"/>
          <a:lstStyle>
            <a:lvl1pPr indent="0" lvl="0" marL="0" marR="0" rtl="0" algn="l">
              <a:lnSpc>
                <a:spcPct val="100000"/>
              </a:lnSpc>
              <a:spcBef>
                <a:spcPts val="0"/>
              </a:spcBef>
              <a:spcAft>
                <a:spcPts val="0"/>
              </a:spcAft>
              <a:buClr>
                <a:srgbClr val="000000"/>
              </a:buClr>
              <a:buFont typeface="Lora"/>
              <a:buNone/>
              <a:defRPr b="1" i="0" sz="3000" u="none" cap="none" strike="noStrike">
                <a:solidFill>
                  <a:srgbClr val="000000"/>
                </a:solidFill>
                <a:latin typeface="Lora"/>
                <a:ea typeface="Lora"/>
                <a:cs typeface="Lora"/>
                <a:sym typeface="Lora"/>
              </a:defRPr>
            </a:lvl1pPr>
            <a:lvl2pPr indent="0" lvl="1" rtl="0">
              <a:spcBef>
                <a:spcPts val="0"/>
              </a:spcBef>
              <a:buFont typeface="Lora"/>
              <a:buNone/>
              <a:defRPr b="1" sz="3000">
                <a:latin typeface="Lora"/>
                <a:ea typeface="Lora"/>
                <a:cs typeface="Lora"/>
                <a:sym typeface="Lora"/>
              </a:defRPr>
            </a:lvl2pPr>
            <a:lvl3pPr indent="0" lvl="2" rtl="0">
              <a:spcBef>
                <a:spcPts val="0"/>
              </a:spcBef>
              <a:buFont typeface="Lora"/>
              <a:buNone/>
              <a:defRPr b="1" sz="3000">
                <a:latin typeface="Lora"/>
                <a:ea typeface="Lora"/>
                <a:cs typeface="Lora"/>
                <a:sym typeface="Lora"/>
              </a:defRPr>
            </a:lvl3pPr>
            <a:lvl4pPr indent="0" lvl="3" rtl="0">
              <a:spcBef>
                <a:spcPts val="0"/>
              </a:spcBef>
              <a:buFont typeface="Lora"/>
              <a:buNone/>
              <a:defRPr b="1" sz="3000">
                <a:latin typeface="Lora"/>
                <a:ea typeface="Lora"/>
                <a:cs typeface="Lora"/>
                <a:sym typeface="Lora"/>
              </a:defRPr>
            </a:lvl4pPr>
            <a:lvl5pPr indent="0" lvl="4" rtl="0">
              <a:spcBef>
                <a:spcPts val="0"/>
              </a:spcBef>
              <a:buFont typeface="Lora"/>
              <a:buNone/>
              <a:defRPr b="1" sz="3000">
                <a:latin typeface="Lora"/>
                <a:ea typeface="Lora"/>
                <a:cs typeface="Lora"/>
                <a:sym typeface="Lora"/>
              </a:defRPr>
            </a:lvl5pPr>
            <a:lvl6pPr indent="0" lvl="5" rtl="0">
              <a:spcBef>
                <a:spcPts val="0"/>
              </a:spcBef>
              <a:buFont typeface="Lora"/>
              <a:buNone/>
              <a:defRPr b="1" sz="3000">
                <a:latin typeface="Lora"/>
                <a:ea typeface="Lora"/>
                <a:cs typeface="Lora"/>
                <a:sym typeface="Lora"/>
              </a:defRPr>
            </a:lvl6pPr>
            <a:lvl7pPr indent="0" lvl="6" rtl="0">
              <a:spcBef>
                <a:spcPts val="0"/>
              </a:spcBef>
              <a:buFont typeface="Lora"/>
              <a:buNone/>
              <a:defRPr b="1" sz="3000">
                <a:latin typeface="Lora"/>
                <a:ea typeface="Lora"/>
                <a:cs typeface="Lora"/>
                <a:sym typeface="Lora"/>
              </a:defRPr>
            </a:lvl7pPr>
            <a:lvl8pPr indent="0" lvl="7" rtl="0">
              <a:spcBef>
                <a:spcPts val="0"/>
              </a:spcBef>
              <a:buFont typeface="Lora"/>
              <a:buNone/>
              <a:defRPr b="1" sz="3000">
                <a:latin typeface="Lora"/>
                <a:ea typeface="Lora"/>
                <a:cs typeface="Lora"/>
                <a:sym typeface="Lora"/>
              </a:defRPr>
            </a:lvl8pPr>
            <a:lvl9pPr indent="0" lvl="8" rtl="0">
              <a:spcBef>
                <a:spcPts val="0"/>
              </a:spcBef>
              <a:buFont typeface="Lora"/>
              <a:buNone/>
              <a:defRPr b="1" sz="3000">
                <a:latin typeface="Lora"/>
                <a:ea typeface="Lora"/>
                <a:cs typeface="Lora"/>
                <a:sym typeface="Lora"/>
              </a:defRPr>
            </a:lvl9pPr>
          </a:lstStyle>
          <a:p/>
        </p:txBody>
      </p:sp>
      <p:cxnSp>
        <p:nvCxnSpPr>
          <p:cNvPr id="24" name="Shape 24"/>
          <p:cNvCxnSpPr/>
          <p:nvPr/>
        </p:nvCxnSpPr>
        <p:spPr>
          <a:xfrm>
            <a:off x="5898975" y="2571750"/>
            <a:ext cx="3251099" cy="0"/>
          </a:xfrm>
          <a:prstGeom prst="straightConnector1">
            <a:avLst/>
          </a:prstGeom>
          <a:noFill/>
          <a:ln cap="flat" cmpd="sng" w="9525">
            <a:solidFill>
              <a:srgbClr val="CCCCCC"/>
            </a:solidFill>
            <a:prstDash val="solid"/>
            <a:round/>
            <a:headEnd len="med" w="med" type="none"/>
            <a:tailEnd len="med" w="med" type="none"/>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 1 column">
    <p:spTree>
      <p:nvGrpSpPr>
        <p:cNvPr id="25" name="Shape 25"/>
        <p:cNvGrpSpPr/>
        <p:nvPr/>
      </p:nvGrpSpPr>
      <p:grpSpPr>
        <a:xfrm>
          <a:off x="0" y="0"/>
          <a:ext cx="0" cy="0"/>
          <a:chOff x="0" y="0"/>
          <a:chExt cx="0" cy="0"/>
        </a:xfrm>
      </p:grpSpPr>
      <p:cxnSp>
        <p:nvCxnSpPr>
          <p:cNvPr id="26" name="Shape 26"/>
          <p:cNvCxnSpPr/>
          <p:nvPr/>
        </p:nvCxnSpPr>
        <p:spPr>
          <a:xfrm>
            <a:off x="0" y="1131725"/>
            <a:ext cx="1375800" cy="0"/>
          </a:xfrm>
          <a:prstGeom prst="straightConnector1">
            <a:avLst/>
          </a:prstGeom>
          <a:noFill/>
          <a:ln cap="flat" cmpd="sng" w="9525">
            <a:solidFill>
              <a:srgbClr val="CCCCCC"/>
            </a:solidFill>
            <a:prstDash val="solid"/>
            <a:round/>
            <a:headEnd len="med" w="med" type="none"/>
            <a:tailEnd len="med" w="med" type="none"/>
          </a:ln>
        </p:spPr>
      </p:cxnSp>
      <p:sp>
        <p:nvSpPr>
          <p:cNvPr id="27" name="Shape 27"/>
          <p:cNvSpPr/>
          <p:nvPr/>
        </p:nvSpPr>
        <p:spPr>
          <a:xfrm>
            <a:off x="817475" y="928766"/>
            <a:ext cx="405899" cy="405899"/>
          </a:xfrm>
          <a:prstGeom prst="ellipse">
            <a:avLst/>
          </a:prstGeom>
          <a:solidFill>
            <a:srgbClr val="FFCD00"/>
          </a:solid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28" name="Shape 28"/>
          <p:cNvSpPr txBox="1"/>
          <p:nvPr>
            <p:ph type="title"/>
          </p:nvPr>
        </p:nvSpPr>
        <p:spPr>
          <a:xfrm>
            <a:off x="1381250" y="922666"/>
            <a:ext cx="3878399" cy="435599"/>
          </a:xfrm>
          <a:prstGeom prst="rect">
            <a:avLst/>
          </a:prstGeom>
          <a:noFill/>
          <a:ln>
            <a:noFill/>
          </a:ln>
        </p:spPr>
        <p:txBody>
          <a:bodyPr anchorCtr="0" anchor="ctr" bIns="91425" lIns="91425" rIns="91425" tIns="91425"/>
          <a:lstStyle>
            <a:lvl1pPr indent="0" lvl="0" marL="0" marR="0" rtl="0" algn="l">
              <a:lnSpc>
                <a:spcPct val="100000"/>
              </a:lnSpc>
              <a:spcBef>
                <a:spcPts val="0"/>
              </a:spcBef>
              <a:spcAft>
                <a:spcPts val="0"/>
              </a:spcAft>
              <a:buClr>
                <a:srgbClr val="000000"/>
              </a:buClr>
              <a:buFont typeface="Lora"/>
              <a:buNone/>
              <a:defRPr b="1" i="0" sz="2000" u="none" cap="none" strike="noStrike">
                <a:solidFill>
                  <a:srgbClr val="000000"/>
                </a:solidFill>
                <a:latin typeface="Lora"/>
                <a:ea typeface="Lora"/>
                <a:cs typeface="Lora"/>
                <a:sym typeface="Lora"/>
              </a:defRPr>
            </a:lvl1pPr>
            <a:lvl2pPr indent="0" lvl="1" rtl="0">
              <a:spcBef>
                <a:spcPts val="0"/>
              </a:spcBef>
              <a:buFont typeface="Lora"/>
              <a:buNone/>
              <a:defRPr b="1" sz="2000">
                <a:highlight>
                  <a:srgbClr val="FFFFFF"/>
                </a:highlight>
                <a:latin typeface="Lora"/>
                <a:ea typeface="Lora"/>
                <a:cs typeface="Lora"/>
                <a:sym typeface="Lora"/>
              </a:defRPr>
            </a:lvl2pPr>
            <a:lvl3pPr indent="0" lvl="2" rtl="0">
              <a:spcBef>
                <a:spcPts val="0"/>
              </a:spcBef>
              <a:buFont typeface="Lora"/>
              <a:buNone/>
              <a:defRPr b="1" sz="2000">
                <a:highlight>
                  <a:srgbClr val="FFFFFF"/>
                </a:highlight>
                <a:latin typeface="Lora"/>
                <a:ea typeface="Lora"/>
                <a:cs typeface="Lora"/>
                <a:sym typeface="Lora"/>
              </a:defRPr>
            </a:lvl3pPr>
            <a:lvl4pPr indent="0" lvl="3" rtl="0">
              <a:spcBef>
                <a:spcPts val="0"/>
              </a:spcBef>
              <a:buFont typeface="Lora"/>
              <a:buNone/>
              <a:defRPr b="1" sz="2000">
                <a:highlight>
                  <a:srgbClr val="FFFFFF"/>
                </a:highlight>
                <a:latin typeface="Lora"/>
                <a:ea typeface="Lora"/>
                <a:cs typeface="Lora"/>
                <a:sym typeface="Lora"/>
              </a:defRPr>
            </a:lvl4pPr>
            <a:lvl5pPr indent="0" lvl="4" rtl="0">
              <a:spcBef>
                <a:spcPts val="0"/>
              </a:spcBef>
              <a:buFont typeface="Lora"/>
              <a:buNone/>
              <a:defRPr b="1" sz="2000">
                <a:highlight>
                  <a:srgbClr val="FFFFFF"/>
                </a:highlight>
                <a:latin typeface="Lora"/>
                <a:ea typeface="Lora"/>
                <a:cs typeface="Lora"/>
                <a:sym typeface="Lora"/>
              </a:defRPr>
            </a:lvl5pPr>
            <a:lvl6pPr indent="0" lvl="5" rtl="0">
              <a:spcBef>
                <a:spcPts val="0"/>
              </a:spcBef>
              <a:buFont typeface="Lora"/>
              <a:buNone/>
              <a:defRPr b="1" sz="2000">
                <a:highlight>
                  <a:srgbClr val="FFFFFF"/>
                </a:highlight>
                <a:latin typeface="Lora"/>
                <a:ea typeface="Lora"/>
                <a:cs typeface="Lora"/>
                <a:sym typeface="Lora"/>
              </a:defRPr>
            </a:lvl6pPr>
            <a:lvl7pPr indent="0" lvl="6" rtl="0">
              <a:spcBef>
                <a:spcPts val="0"/>
              </a:spcBef>
              <a:buFont typeface="Lora"/>
              <a:buNone/>
              <a:defRPr b="1" sz="2000">
                <a:highlight>
                  <a:srgbClr val="FFFFFF"/>
                </a:highlight>
                <a:latin typeface="Lora"/>
                <a:ea typeface="Lora"/>
                <a:cs typeface="Lora"/>
                <a:sym typeface="Lora"/>
              </a:defRPr>
            </a:lvl7pPr>
            <a:lvl8pPr indent="0" lvl="7" rtl="0">
              <a:spcBef>
                <a:spcPts val="0"/>
              </a:spcBef>
              <a:buFont typeface="Lora"/>
              <a:buNone/>
              <a:defRPr b="1" sz="2000">
                <a:highlight>
                  <a:srgbClr val="FFFFFF"/>
                </a:highlight>
                <a:latin typeface="Lora"/>
                <a:ea typeface="Lora"/>
                <a:cs typeface="Lora"/>
                <a:sym typeface="Lora"/>
              </a:defRPr>
            </a:lvl8pPr>
            <a:lvl9pPr indent="0" lvl="8" rtl="0">
              <a:spcBef>
                <a:spcPts val="0"/>
              </a:spcBef>
              <a:buFont typeface="Lora"/>
              <a:buNone/>
              <a:defRPr b="1" sz="2000">
                <a:highlight>
                  <a:srgbClr val="FFFFFF"/>
                </a:highlight>
                <a:latin typeface="Lora"/>
                <a:ea typeface="Lora"/>
                <a:cs typeface="Lora"/>
                <a:sym typeface="Lora"/>
              </a:defRPr>
            </a:lvl9pPr>
          </a:lstStyle>
          <a:p/>
        </p:txBody>
      </p:sp>
      <p:sp>
        <p:nvSpPr>
          <p:cNvPr id="29" name="Shape 29"/>
          <p:cNvSpPr txBox="1"/>
          <p:nvPr>
            <p:ph idx="1" type="body"/>
          </p:nvPr>
        </p:nvSpPr>
        <p:spPr>
          <a:xfrm>
            <a:off x="1381250" y="1616470"/>
            <a:ext cx="6809700" cy="3112200"/>
          </a:xfrm>
          <a:prstGeom prst="rect">
            <a:avLst/>
          </a:prstGeom>
          <a:noFill/>
          <a:ln>
            <a:noFill/>
          </a:ln>
        </p:spPr>
        <p:txBody>
          <a:bodyPr anchorCtr="0" anchor="t" bIns="91425" lIns="91425" rIns="91425" tIns="91425"/>
          <a:lstStyle>
            <a:lvl1pPr indent="457200" lvl="0" marL="0" marR="0" rtl="0" algn="l">
              <a:lnSpc>
                <a:spcPct val="100000"/>
              </a:lnSpc>
              <a:spcBef>
                <a:spcPts val="600"/>
              </a:spcBef>
              <a:spcAft>
                <a:spcPts val="0"/>
              </a:spcAft>
              <a:buClr>
                <a:srgbClr val="FFCD00"/>
              </a:buClr>
              <a:buSzPct val="100000"/>
              <a:buFont typeface="Quattrocento Sans"/>
              <a:buChar char="◉"/>
              <a:defRPr b="0" i="0" sz="2400" u="none" cap="none" strike="noStrike">
                <a:solidFill>
                  <a:srgbClr val="000000"/>
                </a:solidFill>
                <a:latin typeface="Quattrocento Sans"/>
                <a:ea typeface="Quattrocento Sans"/>
                <a:cs typeface="Quattrocento Sans"/>
                <a:sym typeface="Quattrocento Sans"/>
              </a:defRPr>
            </a:lvl1pPr>
            <a:lvl2pPr indent="0" lvl="1" marL="457200" marR="0" rtl="0" algn="l">
              <a:lnSpc>
                <a:spcPct val="100000"/>
              </a:lnSpc>
              <a:spcBef>
                <a:spcPts val="480"/>
              </a:spcBef>
              <a:spcAft>
                <a:spcPts val="0"/>
              </a:spcAft>
              <a:buClr>
                <a:srgbClr val="FFCD00"/>
              </a:buClr>
              <a:buFont typeface="Quattrocento Sans"/>
              <a:buNone/>
              <a:defRPr b="0" i="0" sz="2000" u="none" cap="none" strike="noStrike">
                <a:solidFill>
                  <a:srgbClr val="000000"/>
                </a:solidFill>
                <a:latin typeface="Quattrocento Sans"/>
                <a:ea typeface="Quattrocento Sans"/>
                <a:cs typeface="Quattrocento Sans"/>
                <a:sym typeface="Quattrocento Sans"/>
              </a:defRPr>
            </a:lvl2pPr>
            <a:lvl3pPr indent="0" lvl="2" marL="914400" marR="0" rtl="0" algn="l">
              <a:lnSpc>
                <a:spcPct val="100000"/>
              </a:lnSpc>
              <a:spcBef>
                <a:spcPts val="480"/>
              </a:spcBef>
              <a:spcAft>
                <a:spcPts val="0"/>
              </a:spcAft>
              <a:buClr>
                <a:srgbClr val="FFCD00"/>
              </a:buClr>
              <a:buFont typeface="Quattrocento Sans"/>
              <a:buNone/>
              <a:defRPr b="0" i="0" sz="2000" u="none" cap="none" strike="noStrike">
                <a:solidFill>
                  <a:srgbClr val="000000"/>
                </a:solidFill>
                <a:latin typeface="Quattrocento Sans"/>
                <a:ea typeface="Quattrocento Sans"/>
                <a:cs typeface="Quattrocento Sans"/>
                <a:sym typeface="Quattrocento Sans"/>
              </a:defRPr>
            </a:lvl3pPr>
            <a:lvl4pPr indent="0" lvl="3" marL="1371600" marR="0" rtl="0" algn="l">
              <a:lnSpc>
                <a:spcPct val="100000"/>
              </a:lnSpc>
              <a:spcBef>
                <a:spcPts val="360"/>
              </a:spcBef>
              <a:spcAft>
                <a:spcPts val="0"/>
              </a:spcAft>
              <a:buClr>
                <a:srgbClr val="FFCD00"/>
              </a:buClr>
              <a:buFont typeface="Quattrocento Sans"/>
              <a:buNone/>
              <a:defRPr b="0" i="0" sz="1800" u="none" cap="none" strike="noStrike">
                <a:solidFill>
                  <a:srgbClr val="000000"/>
                </a:solidFill>
                <a:latin typeface="Quattrocento Sans"/>
                <a:ea typeface="Quattrocento Sans"/>
                <a:cs typeface="Quattrocento Sans"/>
                <a:sym typeface="Quattrocento Sans"/>
              </a:defRPr>
            </a:lvl4pPr>
            <a:lvl5pPr indent="0" lvl="4" marL="1828800" marR="0" rtl="0" algn="l">
              <a:lnSpc>
                <a:spcPct val="100000"/>
              </a:lnSpc>
              <a:spcBef>
                <a:spcPts val="360"/>
              </a:spcBef>
              <a:spcAft>
                <a:spcPts val="0"/>
              </a:spcAft>
              <a:buClr>
                <a:srgbClr val="FFCD00"/>
              </a:buClr>
              <a:buFont typeface="Quattrocento Sans"/>
              <a:buNone/>
              <a:defRPr b="0" i="0" sz="1800" u="none" cap="none" strike="noStrike">
                <a:solidFill>
                  <a:srgbClr val="000000"/>
                </a:solidFill>
                <a:latin typeface="Quattrocento Sans"/>
                <a:ea typeface="Quattrocento Sans"/>
                <a:cs typeface="Quattrocento Sans"/>
                <a:sym typeface="Quattrocento Sans"/>
              </a:defRPr>
            </a:lvl5pPr>
            <a:lvl6pPr indent="0" lvl="5" marL="2286000" marR="0" rtl="0" algn="l">
              <a:lnSpc>
                <a:spcPct val="100000"/>
              </a:lnSpc>
              <a:spcBef>
                <a:spcPts val="360"/>
              </a:spcBef>
              <a:spcAft>
                <a:spcPts val="0"/>
              </a:spcAft>
              <a:buClr>
                <a:srgbClr val="FFCD00"/>
              </a:buClr>
              <a:buFont typeface="Quattrocento Sans"/>
              <a:buNone/>
              <a:defRPr b="0" i="0" sz="1800" u="none" cap="none" strike="noStrike">
                <a:solidFill>
                  <a:srgbClr val="000000"/>
                </a:solidFill>
                <a:latin typeface="Quattrocento Sans"/>
                <a:ea typeface="Quattrocento Sans"/>
                <a:cs typeface="Quattrocento Sans"/>
                <a:sym typeface="Quattrocento Sans"/>
              </a:defRPr>
            </a:lvl6pPr>
            <a:lvl7pPr indent="0" lvl="6" marL="2743200" marR="0" rtl="0" algn="l">
              <a:lnSpc>
                <a:spcPct val="100000"/>
              </a:lnSpc>
              <a:spcBef>
                <a:spcPts val="360"/>
              </a:spcBef>
              <a:spcAft>
                <a:spcPts val="0"/>
              </a:spcAft>
              <a:buClr>
                <a:srgbClr val="FFCD00"/>
              </a:buClr>
              <a:buFont typeface="Quattrocento Sans"/>
              <a:buNone/>
              <a:defRPr b="0" i="0" sz="1800" u="none" cap="none" strike="noStrike">
                <a:solidFill>
                  <a:srgbClr val="000000"/>
                </a:solidFill>
                <a:latin typeface="Quattrocento Sans"/>
                <a:ea typeface="Quattrocento Sans"/>
                <a:cs typeface="Quattrocento Sans"/>
                <a:sym typeface="Quattrocento Sans"/>
              </a:defRPr>
            </a:lvl7pPr>
            <a:lvl8pPr indent="0" lvl="7" marL="3200400" marR="0" rtl="0" algn="l">
              <a:lnSpc>
                <a:spcPct val="100000"/>
              </a:lnSpc>
              <a:spcBef>
                <a:spcPts val="360"/>
              </a:spcBef>
              <a:spcAft>
                <a:spcPts val="0"/>
              </a:spcAft>
              <a:buClr>
                <a:srgbClr val="FFCD00"/>
              </a:buClr>
              <a:buFont typeface="Quattrocento Sans"/>
              <a:buNone/>
              <a:defRPr b="0" i="0" sz="1800" u="none" cap="none" strike="noStrike">
                <a:solidFill>
                  <a:srgbClr val="000000"/>
                </a:solidFill>
                <a:latin typeface="Quattrocento Sans"/>
                <a:ea typeface="Quattrocento Sans"/>
                <a:cs typeface="Quattrocento Sans"/>
                <a:sym typeface="Quattrocento Sans"/>
              </a:defRPr>
            </a:lvl8pPr>
            <a:lvl9pPr indent="0" lvl="8" marL="3657600" marR="0" rtl="0" algn="l">
              <a:lnSpc>
                <a:spcPct val="100000"/>
              </a:lnSpc>
              <a:spcBef>
                <a:spcPts val="360"/>
              </a:spcBef>
              <a:spcAft>
                <a:spcPts val="0"/>
              </a:spcAft>
              <a:buClr>
                <a:srgbClr val="FFCD00"/>
              </a:buClr>
              <a:buFont typeface="Quattrocento Sans"/>
              <a:buNone/>
              <a:defRPr b="0" i="0" sz="1800" u="none" cap="none" strike="noStrike">
                <a:solidFill>
                  <a:srgbClr val="000000"/>
                </a:solidFill>
                <a:latin typeface="Quattrocento Sans"/>
                <a:ea typeface="Quattrocento Sans"/>
                <a:cs typeface="Quattrocento Sans"/>
                <a:sym typeface="Quattrocento Sans"/>
              </a:defRPr>
            </a:lvl9pPr>
          </a:lstStyle>
          <a:p/>
        </p:txBody>
      </p:sp>
      <p:cxnSp>
        <p:nvCxnSpPr>
          <p:cNvPr id="30" name="Shape 30"/>
          <p:cNvCxnSpPr/>
          <p:nvPr/>
        </p:nvCxnSpPr>
        <p:spPr>
          <a:xfrm>
            <a:off x="5265650" y="1131725"/>
            <a:ext cx="3878399" cy="0"/>
          </a:xfrm>
          <a:prstGeom prst="straightConnector1">
            <a:avLst/>
          </a:prstGeom>
          <a:noFill/>
          <a:ln cap="flat" cmpd="sng" w="9525">
            <a:solidFill>
              <a:srgbClr val="CCCCCC"/>
            </a:solidFill>
            <a:prstDash val="solid"/>
            <a:round/>
            <a:headEnd len="med" w="med" type="none"/>
            <a:tailEnd len="med" w="med" type="none"/>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ompletely blank">
    <p:spTree>
      <p:nvGrpSpPr>
        <p:cNvPr id="31" name="Shape 31"/>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32" name="Shape 32"/>
        <p:cNvGrpSpPr/>
        <p:nvPr/>
      </p:nvGrpSpPr>
      <p:grpSpPr>
        <a:xfrm>
          <a:off x="0" y="0"/>
          <a:ext cx="0" cy="0"/>
          <a:chOff x="0" y="0"/>
          <a:chExt cx="0" cy="0"/>
        </a:xfrm>
      </p:grpSpPr>
      <p:cxnSp>
        <p:nvCxnSpPr>
          <p:cNvPr id="33" name="Shape 33"/>
          <p:cNvCxnSpPr/>
          <p:nvPr/>
        </p:nvCxnSpPr>
        <p:spPr>
          <a:xfrm>
            <a:off x="-6025" y="4513728"/>
            <a:ext cx="9161998" cy="0"/>
          </a:xfrm>
          <a:prstGeom prst="straightConnector1">
            <a:avLst/>
          </a:prstGeom>
          <a:noFill/>
          <a:ln cap="flat" cmpd="sng" w="9525">
            <a:solidFill>
              <a:srgbClr val="CCCCCC"/>
            </a:solidFill>
            <a:prstDash val="solid"/>
            <a:round/>
            <a:headEnd len="med" w="med" type="none"/>
            <a:tailEnd len="med" w="med" type="none"/>
          </a:ln>
        </p:spPr>
      </p:cxnSp>
      <p:sp>
        <p:nvSpPr>
          <p:cNvPr id="34" name="Shape 34"/>
          <p:cNvSpPr/>
          <p:nvPr/>
        </p:nvSpPr>
        <p:spPr>
          <a:xfrm>
            <a:off x="4293700" y="4235405"/>
            <a:ext cx="556499" cy="556499"/>
          </a:xfrm>
          <a:prstGeom prst="ellipse">
            <a:avLst/>
          </a:prstGeom>
          <a:solidFill>
            <a:srgbClr val="FFCD00"/>
          </a:solid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itle + 3 columns">
    <p:spTree>
      <p:nvGrpSpPr>
        <p:cNvPr id="35" name="Shape 35"/>
        <p:cNvGrpSpPr/>
        <p:nvPr/>
      </p:nvGrpSpPr>
      <p:grpSpPr>
        <a:xfrm>
          <a:off x="0" y="0"/>
          <a:ext cx="0" cy="0"/>
          <a:chOff x="0" y="0"/>
          <a:chExt cx="0" cy="0"/>
        </a:xfrm>
      </p:grpSpPr>
      <p:sp>
        <p:nvSpPr>
          <p:cNvPr id="36" name="Shape 36"/>
          <p:cNvSpPr txBox="1"/>
          <p:nvPr>
            <p:ph type="title"/>
          </p:nvPr>
        </p:nvSpPr>
        <p:spPr>
          <a:xfrm>
            <a:off x="1381250" y="922666"/>
            <a:ext cx="3878399" cy="435599"/>
          </a:xfrm>
          <a:prstGeom prst="rect">
            <a:avLst/>
          </a:prstGeom>
          <a:noFill/>
          <a:ln>
            <a:noFill/>
          </a:ln>
        </p:spPr>
        <p:txBody>
          <a:bodyPr anchorCtr="0" anchor="ctr" bIns="91425" lIns="91425" rIns="91425" tIns="91425"/>
          <a:lstStyle>
            <a:lvl1pPr indent="0" lvl="0" marL="0" marR="0" rtl="0" algn="l">
              <a:lnSpc>
                <a:spcPct val="100000"/>
              </a:lnSpc>
              <a:spcBef>
                <a:spcPts val="0"/>
              </a:spcBef>
              <a:spcAft>
                <a:spcPts val="0"/>
              </a:spcAft>
              <a:buClr>
                <a:srgbClr val="000000"/>
              </a:buClr>
              <a:buFont typeface="Lora"/>
              <a:buNone/>
              <a:defRPr b="1" i="0" sz="2000" u="none" cap="none" strike="noStrike">
                <a:solidFill>
                  <a:srgbClr val="000000"/>
                </a:solidFill>
                <a:latin typeface="Lora"/>
                <a:ea typeface="Lora"/>
                <a:cs typeface="Lora"/>
                <a:sym typeface="Lora"/>
              </a:defRPr>
            </a:lvl1pPr>
            <a:lvl2pPr indent="0" lvl="1" rtl="0">
              <a:spcBef>
                <a:spcPts val="0"/>
              </a:spcBef>
              <a:buFont typeface="Lora"/>
              <a:buNone/>
              <a:defRPr b="1" sz="2000">
                <a:latin typeface="Lora"/>
                <a:ea typeface="Lora"/>
                <a:cs typeface="Lora"/>
                <a:sym typeface="Lora"/>
              </a:defRPr>
            </a:lvl2pPr>
            <a:lvl3pPr indent="0" lvl="2" rtl="0">
              <a:spcBef>
                <a:spcPts val="0"/>
              </a:spcBef>
              <a:buFont typeface="Lora"/>
              <a:buNone/>
              <a:defRPr b="1" sz="2000">
                <a:latin typeface="Lora"/>
                <a:ea typeface="Lora"/>
                <a:cs typeface="Lora"/>
                <a:sym typeface="Lora"/>
              </a:defRPr>
            </a:lvl3pPr>
            <a:lvl4pPr indent="0" lvl="3" rtl="0">
              <a:spcBef>
                <a:spcPts val="0"/>
              </a:spcBef>
              <a:buFont typeface="Lora"/>
              <a:buNone/>
              <a:defRPr b="1" sz="2000">
                <a:latin typeface="Lora"/>
                <a:ea typeface="Lora"/>
                <a:cs typeface="Lora"/>
                <a:sym typeface="Lora"/>
              </a:defRPr>
            </a:lvl4pPr>
            <a:lvl5pPr indent="0" lvl="4" rtl="0">
              <a:spcBef>
                <a:spcPts val="0"/>
              </a:spcBef>
              <a:buFont typeface="Lora"/>
              <a:buNone/>
              <a:defRPr b="1" sz="2000">
                <a:latin typeface="Lora"/>
                <a:ea typeface="Lora"/>
                <a:cs typeface="Lora"/>
                <a:sym typeface="Lora"/>
              </a:defRPr>
            </a:lvl5pPr>
            <a:lvl6pPr indent="0" lvl="5" rtl="0">
              <a:spcBef>
                <a:spcPts val="0"/>
              </a:spcBef>
              <a:buFont typeface="Lora"/>
              <a:buNone/>
              <a:defRPr b="1" sz="2000">
                <a:latin typeface="Lora"/>
                <a:ea typeface="Lora"/>
                <a:cs typeface="Lora"/>
                <a:sym typeface="Lora"/>
              </a:defRPr>
            </a:lvl6pPr>
            <a:lvl7pPr indent="0" lvl="6" rtl="0">
              <a:spcBef>
                <a:spcPts val="0"/>
              </a:spcBef>
              <a:buFont typeface="Lora"/>
              <a:buNone/>
              <a:defRPr b="1" sz="2000">
                <a:latin typeface="Lora"/>
                <a:ea typeface="Lora"/>
                <a:cs typeface="Lora"/>
                <a:sym typeface="Lora"/>
              </a:defRPr>
            </a:lvl7pPr>
            <a:lvl8pPr indent="0" lvl="7" rtl="0">
              <a:spcBef>
                <a:spcPts val="0"/>
              </a:spcBef>
              <a:buFont typeface="Lora"/>
              <a:buNone/>
              <a:defRPr b="1" sz="2000">
                <a:latin typeface="Lora"/>
                <a:ea typeface="Lora"/>
                <a:cs typeface="Lora"/>
                <a:sym typeface="Lora"/>
              </a:defRPr>
            </a:lvl8pPr>
            <a:lvl9pPr indent="0" lvl="8" rtl="0">
              <a:spcBef>
                <a:spcPts val="0"/>
              </a:spcBef>
              <a:buFont typeface="Lora"/>
              <a:buNone/>
              <a:defRPr b="1" sz="2000">
                <a:latin typeface="Lora"/>
                <a:ea typeface="Lora"/>
                <a:cs typeface="Lora"/>
                <a:sym typeface="Lora"/>
              </a:defRPr>
            </a:lvl9pPr>
          </a:lstStyle>
          <a:p/>
        </p:txBody>
      </p:sp>
      <p:sp>
        <p:nvSpPr>
          <p:cNvPr id="37" name="Shape 37"/>
          <p:cNvSpPr txBox="1"/>
          <p:nvPr>
            <p:ph idx="1" type="body"/>
          </p:nvPr>
        </p:nvSpPr>
        <p:spPr>
          <a:xfrm>
            <a:off x="1381250" y="1651075"/>
            <a:ext cx="2333998" cy="3122398"/>
          </a:xfrm>
          <a:prstGeom prst="rect">
            <a:avLst/>
          </a:prstGeom>
          <a:noFill/>
          <a:ln>
            <a:noFill/>
          </a:ln>
        </p:spPr>
        <p:txBody>
          <a:bodyPr anchorCtr="0" anchor="t" bIns="91425" lIns="91425" rIns="91425" tIns="91425"/>
          <a:lstStyle>
            <a:lvl1pPr indent="342900" lvl="0" marL="0" marR="0" rtl="0" algn="l">
              <a:lnSpc>
                <a:spcPct val="100000"/>
              </a:lnSpc>
              <a:spcBef>
                <a:spcPts val="0"/>
              </a:spcBef>
              <a:spcAft>
                <a:spcPts val="0"/>
              </a:spcAft>
              <a:buClr>
                <a:srgbClr val="FFCD00"/>
              </a:buClr>
              <a:buSzPct val="100000"/>
              <a:buFont typeface="Quattrocento Sans"/>
              <a:buChar char="◉"/>
              <a:defRPr b="0" i="0" sz="1800" u="none" cap="none" strike="noStrike">
                <a:solidFill>
                  <a:srgbClr val="000000"/>
                </a:solidFill>
                <a:latin typeface="Quattrocento Sans"/>
                <a:ea typeface="Quattrocento Sans"/>
                <a:cs typeface="Quattrocento Sans"/>
                <a:sym typeface="Quattrocento Sans"/>
              </a:defRPr>
            </a:lvl1pPr>
            <a:lvl2pPr indent="0" lvl="1" marL="457200" marR="0" rtl="0" algn="l">
              <a:lnSpc>
                <a:spcPct val="100000"/>
              </a:lnSpc>
              <a:spcBef>
                <a:spcPts val="0"/>
              </a:spcBef>
              <a:spcAft>
                <a:spcPts val="0"/>
              </a:spcAft>
              <a:buClr>
                <a:srgbClr val="FFCD00"/>
              </a:buClr>
              <a:buFont typeface="Quattrocento Sans"/>
              <a:buNone/>
              <a:defRPr b="0" i="0" sz="1800" u="none" cap="none" strike="noStrike">
                <a:solidFill>
                  <a:srgbClr val="000000"/>
                </a:solidFill>
                <a:latin typeface="Quattrocento Sans"/>
                <a:ea typeface="Quattrocento Sans"/>
                <a:cs typeface="Quattrocento Sans"/>
                <a:sym typeface="Quattrocento Sans"/>
              </a:defRPr>
            </a:lvl2pPr>
            <a:lvl3pPr indent="0" lvl="2" marL="914400" marR="0" rtl="0" algn="l">
              <a:lnSpc>
                <a:spcPct val="100000"/>
              </a:lnSpc>
              <a:spcBef>
                <a:spcPts val="0"/>
              </a:spcBef>
              <a:spcAft>
                <a:spcPts val="0"/>
              </a:spcAft>
              <a:buClr>
                <a:srgbClr val="FFCD00"/>
              </a:buClr>
              <a:buFont typeface="Quattrocento Sans"/>
              <a:buNone/>
              <a:defRPr b="0" i="0" sz="1800" u="none" cap="none" strike="noStrike">
                <a:solidFill>
                  <a:srgbClr val="000000"/>
                </a:solidFill>
                <a:latin typeface="Quattrocento Sans"/>
                <a:ea typeface="Quattrocento Sans"/>
                <a:cs typeface="Quattrocento Sans"/>
                <a:sym typeface="Quattrocento Sans"/>
              </a:defRPr>
            </a:lvl3pPr>
            <a:lvl4pPr indent="0" lvl="3" marL="1371600" marR="0" rtl="0" algn="l">
              <a:lnSpc>
                <a:spcPct val="100000"/>
              </a:lnSpc>
              <a:spcBef>
                <a:spcPts val="0"/>
              </a:spcBef>
              <a:spcAft>
                <a:spcPts val="0"/>
              </a:spcAft>
              <a:buClr>
                <a:srgbClr val="FFCD00"/>
              </a:buClr>
              <a:buFont typeface="Quattrocento Sans"/>
              <a:buNone/>
              <a:defRPr b="0" i="0" sz="1800" u="none" cap="none" strike="noStrike">
                <a:solidFill>
                  <a:srgbClr val="000000"/>
                </a:solidFill>
                <a:latin typeface="Quattrocento Sans"/>
                <a:ea typeface="Quattrocento Sans"/>
                <a:cs typeface="Quattrocento Sans"/>
                <a:sym typeface="Quattrocento Sans"/>
              </a:defRPr>
            </a:lvl4pPr>
            <a:lvl5pPr indent="0" lvl="4" marL="1828800" marR="0" rtl="0" algn="l">
              <a:lnSpc>
                <a:spcPct val="100000"/>
              </a:lnSpc>
              <a:spcBef>
                <a:spcPts val="0"/>
              </a:spcBef>
              <a:spcAft>
                <a:spcPts val="0"/>
              </a:spcAft>
              <a:buClr>
                <a:srgbClr val="FFCD00"/>
              </a:buClr>
              <a:buFont typeface="Quattrocento Sans"/>
              <a:buNone/>
              <a:defRPr b="0" i="0" sz="1800" u="none" cap="none" strike="noStrike">
                <a:solidFill>
                  <a:srgbClr val="000000"/>
                </a:solidFill>
                <a:latin typeface="Quattrocento Sans"/>
                <a:ea typeface="Quattrocento Sans"/>
                <a:cs typeface="Quattrocento Sans"/>
                <a:sym typeface="Quattrocento Sans"/>
              </a:defRPr>
            </a:lvl5pPr>
            <a:lvl6pPr indent="0" lvl="5" marL="2286000" marR="0" rtl="0" algn="l">
              <a:lnSpc>
                <a:spcPct val="100000"/>
              </a:lnSpc>
              <a:spcBef>
                <a:spcPts val="0"/>
              </a:spcBef>
              <a:spcAft>
                <a:spcPts val="0"/>
              </a:spcAft>
              <a:buClr>
                <a:srgbClr val="FFCD00"/>
              </a:buClr>
              <a:buFont typeface="Quattrocento Sans"/>
              <a:buNone/>
              <a:defRPr b="0" i="0" sz="1800" u="none" cap="none" strike="noStrike">
                <a:solidFill>
                  <a:srgbClr val="000000"/>
                </a:solidFill>
                <a:latin typeface="Quattrocento Sans"/>
                <a:ea typeface="Quattrocento Sans"/>
                <a:cs typeface="Quattrocento Sans"/>
                <a:sym typeface="Quattrocento Sans"/>
              </a:defRPr>
            </a:lvl6pPr>
            <a:lvl7pPr indent="0" lvl="6" marL="2743200" marR="0" rtl="0" algn="l">
              <a:lnSpc>
                <a:spcPct val="100000"/>
              </a:lnSpc>
              <a:spcBef>
                <a:spcPts val="0"/>
              </a:spcBef>
              <a:spcAft>
                <a:spcPts val="0"/>
              </a:spcAft>
              <a:buClr>
                <a:srgbClr val="FFCD00"/>
              </a:buClr>
              <a:buFont typeface="Quattrocento Sans"/>
              <a:buNone/>
              <a:defRPr b="0" i="0" sz="1800" u="none" cap="none" strike="noStrike">
                <a:solidFill>
                  <a:srgbClr val="000000"/>
                </a:solidFill>
                <a:latin typeface="Quattrocento Sans"/>
                <a:ea typeface="Quattrocento Sans"/>
                <a:cs typeface="Quattrocento Sans"/>
                <a:sym typeface="Quattrocento Sans"/>
              </a:defRPr>
            </a:lvl7pPr>
            <a:lvl8pPr indent="0" lvl="7" marL="3200400" marR="0" rtl="0" algn="l">
              <a:lnSpc>
                <a:spcPct val="100000"/>
              </a:lnSpc>
              <a:spcBef>
                <a:spcPts val="0"/>
              </a:spcBef>
              <a:spcAft>
                <a:spcPts val="0"/>
              </a:spcAft>
              <a:buClr>
                <a:srgbClr val="FFCD00"/>
              </a:buClr>
              <a:buFont typeface="Quattrocento Sans"/>
              <a:buNone/>
              <a:defRPr b="0" i="0" sz="1800" u="none" cap="none" strike="noStrike">
                <a:solidFill>
                  <a:srgbClr val="000000"/>
                </a:solidFill>
                <a:latin typeface="Quattrocento Sans"/>
                <a:ea typeface="Quattrocento Sans"/>
                <a:cs typeface="Quattrocento Sans"/>
                <a:sym typeface="Quattrocento Sans"/>
              </a:defRPr>
            </a:lvl8pPr>
            <a:lvl9pPr indent="0" lvl="8" marL="3657600" marR="0" rtl="0" algn="l">
              <a:lnSpc>
                <a:spcPct val="100000"/>
              </a:lnSpc>
              <a:spcBef>
                <a:spcPts val="0"/>
              </a:spcBef>
              <a:spcAft>
                <a:spcPts val="0"/>
              </a:spcAft>
              <a:buClr>
                <a:srgbClr val="FFCD00"/>
              </a:buClr>
              <a:buFont typeface="Quattrocento Sans"/>
              <a:buNone/>
              <a:defRPr b="0" i="0" sz="1800" u="none" cap="none" strike="noStrike">
                <a:solidFill>
                  <a:srgbClr val="000000"/>
                </a:solidFill>
                <a:latin typeface="Quattrocento Sans"/>
                <a:ea typeface="Quattrocento Sans"/>
                <a:cs typeface="Quattrocento Sans"/>
                <a:sym typeface="Quattrocento Sans"/>
              </a:defRPr>
            </a:lvl9pPr>
          </a:lstStyle>
          <a:p/>
        </p:txBody>
      </p:sp>
      <p:sp>
        <p:nvSpPr>
          <p:cNvPr id="38" name="Shape 38"/>
          <p:cNvSpPr txBox="1"/>
          <p:nvPr>
            <p:ph idx="2" type="body"/>
          </p:nvPr>
        </p:nvSpPr>
        <p:spPr>
          <a:xfrm>
            <a:off x="3834910" y="1651075"/>
            <a:ext cx="2333998" cy="3122398"/>
          </a:xfrm>
          <a:prstGeom prst="rect">
            <a:avLst/>
          </a:prstGeom>
          <a:noFill/>
          <a:ln>
            <a:noFill/>
          </a:ln>
        </p:spPr>
        <p:txBody>
          <a:bodyPr anchorCtr="0" anchor="t" bIns="91425" lIns="91425" rIns="91425" tIns="91425"/>
          <a:lstStyle>
            <a:lvl1pPr indent="342900" lvl="0" marL="0" marR="0" rtl="0" algn="l">
              <a:lnSpc>
                <a:spcPct val="100000"/>
              </a:lnSpc>
              <a:spcBef>
                <a:spcPts val="0"/>
              </a:spcBef>
              <a:spcAft>
                <a:spcPts val="0"/>
              </a:spcAft>
              <a:buClr>
                <a:srgbClr val="FFCD00"/>
              </a:buClr>
              <a:buSzPct val="100000"/>
              <a:buFont typeface="Quattrocento Sans"/>
              <a:buChar char="◉"/>
              <a:defRPr b="0" i="0" sz="1800" u="none" cap="none" strike="noStrike">
                <a:solidFill>
                  <a:srgbClr val="000000"/>
                </a:solidFill>
                <a:latin typeface="Quattrocento Sans"/>
                <a:ea typeface="Quattrocento Sans"/>
                <a:cs typeface="Quattrocento Sans"/>
                <a:sym typeface="Quattrocento Sans"/>
              </a:defRPr>
            </a:lvl1pPr>
            <a:lvl2pPr indent="0" lvl="1" marL="457200" marR="0" rtl="0" algn="l">
              <a:lnSpc>
                <a:spcPct val="100000"/>
              </a:lnSpc>
              <a:spcBef>
                <a:spcPts val="0"/>
              </a:spcBef>
              <a:spcAft>
                <a:spcPts val="0"/>
              </a:spcAft>
              <a:buClr>
                <a:srgbClr val="FFCD00"/>
              </a:buClr>
              <a:buFont typeface="Quattrocento Sans"/>
              <a:buNone/>
              <a:defRPr b="0" i="0" sz="1800" u="none" cap="none" strike="noStrike">
                <a:solidFill>
                  <a:srgbClr val="000000"/>
                </a:solidFill>
                <a:latin typeface="Quattrocento Sans"/>
                <a:ea typeface="Quattrocento Sans"/>
                <a:cs typeface="Quattrocento Sans"/>
                <a:sym typeface="Quattrocento Sans"/>
              </a:defRPr>
            </a:lvl2pPr>
            <a:lvl3pPr indent="0" lvl="2" marL="914400" marR="0" rtl="0" algn="l">
              <a:lnSpc>
                <a:spcPct val="100000"/>
              </a:lnSpc>
              <a:spcBef>
                <a:spcPts val="0"/>
              </a:spcBef>
              <a:spcAft>
                <a:spcPts val="0"/>
              </a:spcAft>
              <a:buClr>
                <a:srgbClr val="FFCD00"/>
              </a:buClr>
              <a:buFont typeface="Quattrocento Sans"/>
              <a:buNone/>
              <a:defRPr b="0" i="0" sz="1800" u="none" cap="none" strike="noStrike">
                <a:solidFill>
                  <a:srgbClr val="000000"/>
                </a:solidFill>
                <a:latin typeface="Quattrocento Sans"/>
                <a:ea typeface="Quattrocento Sans"/>
                <a:cs typeface="Quattrocento Sans"/>
                <a:sym typeface="Quattrocento Sans"/>
              </a:defRPr>
            </a:lvl3pPr>
            <a:lvl4pPr indent="0" lvl="3" marL="1371600" marR="0" rtl="0" algn="l">
              <a:lnSpc>
                <a:spcPct val="100000"/>
              </a:lnSpc>
              <a:spcBef>
                <a:spcPts val="0"/>
              </a:spcBef>
              <a:spcAft>
                <a:spcPts val="0"/>
              </a:spcAft>
              <a:buClr>
                <a:srgbClr val="FFCD00"/>
              </a:buClr>
              <a:buFont typeface="Quattrocento Sans"/>
              <a:buNone/>
              <a:defRPr b="0" i="0" sz="1800" u="none" cap="none" strike="noStrike">
                <a:solidFill>
                  <a:srgbClr val="000000"/>
                </a:solidFill>
                <a:latin typeface="Quattrocento Sans"/>
                <a:ea typeface="Quattrocento Sans"/>
                <a:cs typeface="Quattrocento Sans"/>
                <a:sym typeface="Quattrocento Sans"/>
              </a:defRPr>
            </a:lvl4pPr>
            <a:lvl5pPr indent="0" lvl="4" marL="1828800" marR="0" rtl="0" algn="l">
              <a:lnSpc>
                <a:spcPct val="100000"/>
              </a:lnSpc>
              <a:spcBef>
                <a:spcPts val="0"/>
              </a:spcBef>
              <a:spcAft>
                <a:spcPts val="0"/>
              </a:spcAft>
              <a:buClr>
                <a:srgbClr val="FFCD00"/>
              </a:buClr>
              <a:buFont typeface="Quattrocento Sans"/>
              <a:buNone/>
              <a:defRPr b="0" i="0" sz="1800" u="none" cap="none" strike="noStrike">
                <a:solidFill>
                  <a:srgbClr val="000000"/>
                </a:solidFill>
                <a:latin typeface="Quattrocento Sans"/>
                <a:ea typeface="Quattrocento Sans"/>
                <a:cs typeface="Quattrocento Sans"/>
                <a:sym typeface="Quattrocento Sans"/>
              </a:defRPr>
            </a:lvl5pPr>
            <a:lvl6pPr indent="0" lvl="5" marL="2286000" marR="0" rtl="0" algn="l">
              <a:lnSpc>
                <a:spcPct val="100000"/>
              </a:lnSpc>
              <a:spcBef>
                <a:spcPts val="0"/>
              </a:spcBef>
              <a:spcAft>
                <a:spcPts val="0"/>
              </a:spcAft>
              <a:buClr>
                <a:srgbClr val="FFCD00"/>
              </a:buClr>
              <a:buFont typeface="Quattrocento Sans"/>
              <a:buNone/>
              <a:defRPr b="0" i="0" sz="1800" u="none" cap="none" strike="noStrike">
                <a:solidFill>
                  <a:srgbClr val="000000"/>
                </a:solidFill>
                <a:latin typeface="Quattrocento Sans"/>
                <a:ea typeface="Quattrocento Sans"/>
                <a:cs typeface="Quattrocento Sans"/>
                <a:sym typeface="Quattrocento Sans"/>
              </a:defRPr>
            </a:lvl6pPr>
            <a:lvl7pPr indent="0" lvl="6" marL="2743200" marR="0" rtl="0" algn="l">
              <a:lnSpc>
                <a:spcPct val="100000"/>
              </a:lnSpc>
              <a:spcBef>
                <a:spcPts val="0"/>
              </a:spcBef>
              <a:spcAft>
                <a:spcPts val="0"/>
              </a:spcAft>
              <a:buClr>
                <a:srgbClr val="FFCD00"/>
              </a:buClr>
              <a:buFont typeface="Quattrocento Sans"/>
              <a:buNone/>
              <a:defRPr b="0" i="0" sz="1800" u="none" cap="none" strike="noStrike">
                <a:solidFill>
                  <a:srgbClr val="000000"/>
                </a:solidFill>
                <a:latin typeface="Quattrocento Sans"/>
                <a:ea typeface="Quattrocento Sans"/>
                <a:cs typeface="Quattrocento Sans"/>
                <a:sym typeface="Quattrocento Sans"/>
              </a:defRPr>
            </a:lvl7pPr>
            <a:lvl8pPr indent="0" lvl="7" marL="3200400" marR="0" rtl="0" algn="l">
              <a:lnSpc>
                <a:spcPct val="100000"/>
              </a:lnSpc>
              <a:spcBef>
                <a:spcPts val="0"/>
              </a:spcBef>
              <a:spcAft>
                <a:spcPts val="0"/>
              </a:spcAft>
              <a:buClr>
                <a:srgbClr val="FFCD00"/>
              </a:buClr>
              <a:buFont typeface="Quattrocento Sans"/>
              <a:buNone/>
              <a:defRPr b="0" i="0" sz="1800" u="none" cap="none" strike="noStrike">
                <a:solidFill>
                  <a:srgbClr val="000000"/>
                </a:solidFill>
                <a:latin typeface="Quattrocento Sans"/>
                <a:ea typeface="Quattrocento Sans"/>
                <a:cs typeface="Quattrocento Sans"/>
                <a:sym typeface="Quattrocento Sans"/>
              </a:defRPr>
            </a:lvl8pPr>
            <a:lvl9pPr indent="0" lvl="8" marL="3657600" marR="0" rtl="0" algn="l">
              <a:lnSpc>
                <a:spcPct val="100000"/>
              </a:lnSpc>
              <a:spcBef>
                <a:spcPts val="0"/>
              </a:spcBef>
              <a:spcAft>
                <a:spcPts val="0"/>
              </a:spcAft>
              <a:buClr>
                <a:srgbClr val="FFCD00"/>
              </a:buClr>
              <a:buFont typeface="Quattrocento Sans"/>
              <a:buNone/>
              <a:defRPr b="0" i="0" sz="1800" u="none" cap="none" strike="noStrike">
                <a:solidFill>
                  <a:srgbClr val="000000"/>
                </a:solidFill>
                <a:latin typeface="Quattrocento Sans"/>
                <a:ea typeface="Quattrocento Sans"/>
                <a:cs typeface="Quattrocento Sans"/>
                <a:sym typeface="Quattrocento Sans"/>
              </a:defRPr>
            </a:lvl9pPr>
          </a:lstStyle>
          <a:p/>
        </p:txBody>
      </p:sp>
      <p:sp>
        <p:nvSpPr>
          <p:cNvPr id="39" name="Shape 39"/>
          <p:cNvSpPr txBox="1"/>
          <p:nvPr>
            <p:ph idx="3" type="body"/>
          </p:nvPr>
        </p:nvSpPr>
        <p:spPr>
          <a:xfrm>
            <a:off x="6288573" y="1651075"/>
            <a:ext cx="2333998" cy="3122398"/>
          </a:xfrm>
          <a:prstGeom prst="rect">
            <a:avLst/>
          </a:prstGeom>
          <a:noFill/>
          <a:ln>
            <a:noFill/>
          </a:ln>
        </p:spPr>
        <p:txBody>
          <a:bodyPr anchorCtr="0" anchor="t" bIns="91425" lIns="91425" rIns="91425" tIns="91425"/>
          <a:lstStyle>
            <a:lvl1pPr indent="342900" lvl="0" marL="0" marR="0" rtl="0" algn="l">
              <a:lnSpc>
                <a:spcPct val="100000"/>
              </a:lnSpc>
              <a:spcBef>
                <a:spcPts val="0"/>
              </a:spcBef>
              <a:spcAft>
                <a:spcPts val="0"/>
              </a:spcAft>
              <a:buClr>
                <a:srgbClr val="FFCD00"/>
              </a:buClr>
              <a:buSzPct val="100000"/>
              <a:buFont typeface="Quattrocento Sans"/>
              <a:buChar char="◉"/>
              <a:defRPr b="0" i="0" sz="1800" u="none" cap="none" strike="noStrike">
                <a:solidFill>
                  <a:srgbClr val="000000"/>
                </a:solidFill>
                <a:latin typeface="Quattrocento Sans"/>
                <a:ea typeface="Quattrocento Sans"/>
                <a:cs typeface="Quattrocento Sans"/>
                <a:sym typeface="Quattrocento Sans"/>
              </a:defRPr>
            </a:lvl1pPr>
            <a:lvl2pPr indent="0" lvl="1" marL="457200" marR="0" rtl="0" algn="l">
              <a:lnSpc>
                <a:spcPct val="100000"/>
              </a:lnSpc>
              <a:spcBef>
                <a:spcPts val="0"/>
              </a:spcBef>
              <a:spcAft>
                <a:spcPts val="0"/>
              </a:spcAft>
              <a:buClr>
                <a:srgbClr val="FFCD00"/>
              </a:buClr>
              <a:buFont typeface="Quattrocento Sans"/>
              <a:buNone/>
              <a:defRPr b="0" i="0" sz="1800" u="none" cap="none" strike="noStrike">
                <a:solidFill>
                  <a:srgbClr val="000000"/>
                </a:solidFill>
                <a:latin typeface="Quattrocento Sans"/>
                <a:ea typeface="Quattrocento Sans"/>
                <a:cs typeface="Quattrocento Sans"/>
                <a:sym typeface="Quattrocento Sans"/>
              </a:defRPr>
            </a:lvl2pPr>
            <a:lvl3pPr indent="0" lvl="2" marL="914400" marR="0" rtl="0" algn="l">
              <a:lnSpc>
                <a:spcPct val="100000"/>
              </a:lnSpc>
              <a:spcBef>
                <a:spcPts val="0"/>
              </a:spcBef>
              <a:spcAft>
                <a:spcPts val="0"/>
              </a:spcAft>
              <a:buClr>
                <a:srgbClr val="FFCD00"/>
              </a:buClr>
              <a:buFont typeface="Quattrocento Sans"/>
              <a:buNone/>
              <a:defRPr b="0" i="0" sz="1800" u="none" cap="none" strike="noStrike">
                <a:solidFill>
                  <a:srgbClr val="000000"/>
                </a:solidFill>
                <a:latin typeface="Quattrocento Sans"/>
                <a:ea typeface="Quattrocento Sans"/>
                <a:cs typeface="Quattrocento Sans"/>
                <a:sym typeface="Quattrocento Sans"/>
              </a:defRPr>
            </a:lvl3pPr>
            <a:lvl4pPr indent="0" lvl="3" marL="1371600" marR="0" rtl="0" algn="l">
              <a:lnSpc>
                <a:spcPct val="100000"/>
              </a:lnSpc>
              <a:spcBef>
                <a:spcPts val="0"/>
              </a:spcBef>
              <a:spcAft>
                <a:spcPts val="0"/>
              </a:spcAft>
              <a:buClr>
                <a:srgbClr val="FFCD00"/>
              </a:buClr>
              <a:buFont typeface="Quattrocento Sans"/>
              <a:buNone/>
              <a:defRPr b="0" i="0" sz="1800" u="none" cap="none" strike="noStrike">
                <a:solidFill>
                  <a:srgbClr val="000000"/>
                </a:solidFill>
                <a:latin typeface="Quattrocento Sans"/>
                <a:ea typeface="Quattrocento Sans"/>
                <a:cs typeface="Quattrocento Sans"/>
                <a:sym typeface="Quattrocento Sans"/>
              </a:defRPr>
            </a:lvl4pPr>
            <a:lvl5pPr indent="0" lvl="4" marL="1828800" marR="0" rtl="0" algn="l">
              <a:lnSpc>
                <a:spcPct val="100000"/>
              </a:lnSpc>
              <a:spcBef>
                <a:spcPts val="0"/>
              </a:spcBef>
              <a:spcAft>
                <a:spcPts val="0"/>
              </a:spcAft>
              <a:buClr>
                <a:srgbClr val="FFCD00"/>
              </a:buClr>
              <a:buFont typeface="Quattrocento Sans"/>
              <a:buNone/>
              <a:defRPr b="0" i="0" sz="1800" u="none" cap="none" strike="noStrike">
                <a:solidFill>
                  <a:srgbClr val="000000"/>
                </a:solidFill>
                <a:latin typeface="Quattrocento Sans"/>
                <a:ea typeface="Quattrocento Sans"/>
                <a:cs typeface="Quattrocento Sans"/>
                <a:sym typeface="Quattrocento Sans"/>
              </a:defRPr>
            </a:lvl5pPr>
            <a:lvl6pPr indent="0" lvl="5" marL="2286000" marR="0" rtl="0" algn="l">
              <a:lnSpc>
                <a:spcPct val="100000"/>
              </a:lnSpc>
              <a:spcBef>
                <a:spcPts val="0"/>
              </a:spcBef>
              <a:spcAft>
                <a:spcPts val="0"/>
              </a:spcAft>
              <a:buClr>
                <a:srgbClr val="FFCD00"/>
              </a:buClr>
              <a:buFont typeface="Quattrocento Sans"/>
              <a:buNone/>
              <a:defRPr b="0" i="0" sz="1800" u="none" cap="none" strike="noStrike">
                <a:solidFill>
                  <a:srgbClr val="000000"/>
                </a:solidFill>
                <a:latin typeface="Quattrocento Sans"/>
                <a:ea typeface="Quattrocento Sans"/>
                <a:cs typeface="Quattrocento Sans"/>
                <a:sym typeface="Quattrocento Sans"/>
              </a:defRPr>
            </a:lvl6pPr>
            <a:lvl7pPr indent="0" lvl="6" marL="2743200" marR="0" rtl="0" algn="l">
              <a:lnSpc>
                <a:spcPct val="100000"/>
              </a:lnSpc>
              <a:spcBef>
                <a:spcPts val="0"/>
              </a:spcBef>
              <a:spcAft>
                <a:spcPts val="0"/>
              </a:spcAft>
              <a:buClr>
                <a:srgbClr val="FFCD00"/>
              </a:buClr>
              <a:buFont typeface="Quattrocento Sans"/>
              <a:buNone/>
              <a:defRPr b="0" i="0" sz="1800" u="none" cap="none" strike="noStrike">
                <a:solidFill>
                  <a:srgbClr val="000000"/>
                </a:solidFill>
                <a:latin typeface="Quattrocento Sans"/>
                <a:ea typeface="Quattrocento Sans"/>
                <a:cs typeface="Quattrocento Sans"/>
                <a:sym typeface="Quattrocento Sans"/>
              </a:defRPr>
            </a:lvl7pPr>
            <a:lvl8pPr indent="0" lvl="7" marL="3200400" marR="0" rtl="0" algn="l">
              <a:lnSpc>
                <a:spcPct val="100000"/>
              </a:lnSpc>
              <a:spcBef>
                <a:spcPts val="0"/>
              </a:spcBef>
              <a:spcAft>
                <a:spcPts val="0"/>
              </a:spcAft>
              <a:buClr>
                <a:srgbClr val="FFCD00"/>
              </a:buClr>
              <a:buFont typeface="Quattrocento Sans"/>
              <a:buNone/>
              <a:defRPr b="0" i="0" sz="1800" u="none" cap="none" strike="noStrike">
                <a:solidFill>
                  <a:srgbClr val="000000"/>
                </a:solidFill>
                <a:latin typeface="Quattrocento Sans"/>
                <a:ea typeface="Quattrocento Sans"/>
                <a:cs typeface="Quattrocento Sans"/>
                <a:sym typeface="Quattrocento Sans"/>
              </a:defRPr>
            </a:lvl8pPr>
            <a:lvl9pPr indent="0" lvl="8" marL="3657600" marR="0" rtl="0" algn="l">
              <a:lnSpc>
                <a:spcPct val="100000"/>
              </a:lnSpc>
              <a:spcBef>
                <a:spcPts val="0"/>
              </a:spcBef>
              <a:spcAft>
                <a:spcPts val="0"/>
              </a:spcAft>
              <a:buClr>
                <a:srgbClr val="FFCD00"/>
              </a:buClr>
              <a:buFont typeface="Quattrocento Sans"/>
              <a:buNone/>
              <a:defRPr b="0" i="0" sz="1800" u="none" cap="none" strike="noStrike">
                <a:solidFill>
                  <a:srgbClr val="000000"/>
                </a:solidFill>
                <a:latin typeface="Quattrocento Sans"/>
                <a:ea typeface="Quattrocento Sans"/>
                <a:cs typeface="Quattrocento Sans"/>
                <a:sym typeface="Quattrocento Sans"/>
              </a:defRPr>
            </a:lvl9pPr>
          </a:lstStyle>
          <a:p/>
        </p:txBody>
      </p:sp>
      <p:cxnSp>
        <p:nvCxnSpPr>
          <p:cNvPr id="40" name="Shape 40"/>
          <p:cNvCxnSpPr/>
          <p:nvPr/>
        </p:nvCxnSpPr>
        <p:spPr>
          <a:xfrm>
            <a:off x="0" y="1131725"/>
            <a:ext cx="1375800" cy="0"/>
          </a:xfrm>
          <a:prstGeom prst="straightConnector1">
            <a:avLst/>
          </a:prstGeom>
          <a:noFill/>
          <a:ln cap="flat" cmpd="sng" w="9525">
            <a:solidFill>
              <a:srgbClr val="CCCCCC"/>
            </a:solidFill>
            <a:prstDash val="solid"/>
            <a:round/>
            <a:headEnd len="med" w="med" type="none"/>
            <a:tailEnd len="med" w="med" type="none"/>
          </a:ln>
        </p:spPr>
      </p:cxnSp>
      <p:sp>
        <p:nvSpPr>
          <p:cNvPr id="41" name="Shape 41"/>
          <p:cNvSpPr/>
          <p:nvPr/>
        </p:nvSpPr>
        <p:spPr>
          <a:xfrm>
            <a:off x="817475" y="928766"/>
            <a:ext cx="405899" cy="405899"/>
          </a:xfrm>
          <a:prstGeom prst="ellipse">
            <a:avLst/>
          </a:prstGeom>
          <a:solidFill>
            <a:srgbClr val="FFCD00"/>
          </a:solid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cxnSp>
        <p:nvCxnSpPr>
          <p:cNvPr id="42" name="Shape 42"/>
          <p:cNvCxnSpPr/>
          <p:nvPr/>
        </p:nvCxnSpPr>
        <p:spPr>
          <a:xfrm>
            <a:off x="5265650" y="1131725"/>
            <a:ext cx="3878399" cy="0"/>
          </a:xfrm>
          <a:prstGeom prst="straightConnector1">
            <a:avLst/>
          </a:prstGeom>
          <a:noFill/>
          <a:ln cap="flat" cmpd="sng" w="9525">
            <a:solidFill>
              <a:srgbClr val="CCCCCC"/>
            </a:solidFill>
            <a:prstDash val="solid"/>
            <a:round/>
            <a:headEnd len="med" w="med" type="none"/>
            <a:tailEnd len="med" w="med" type="none"/>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ubtitle">
    <p:spTree>
      <p:nvGrpSpPr>
        <p:cNvPr id="46" name="Shape 46"/>
        <p:cNvGrpSpPr/>
        <p:nvPr/>
      </p:nvGrpSpPr>
      <p:grpSpPr>
        <a:xfrm>
          <a:off x="0" y="0"/>
          <a:ext cx="0" cy="0"/>
          <a:chOff x="0" y="0"/>
          <a:chExt cx="0" cy="0"/>
        </a:xfrm>
      </p:grpSpPr>
      <p:sp>
        <p:nvSpPr>
          <p:cNvPr id="47" name="Shape 47"/>
          <p:cNvSpPr txBox="1"/>
          <p:nvPr>
            <p:ph idx="1" type="subTitle"/>
          </p:nvPr>
        </p:nvSpPr>
        <p:spPr>
          <a:xfrm>
            <a:off x="2022300" y="2815923"/>
            <a:ext cx="5591400" cy="784798"/>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rgbClr val="000000"/>
              </a:buClr>
              <a:buFont typeface="Quattrocento Sans"/>
              <a:buNone/>
              <a:defRPr b="0" i="0" sz="1400" u="none" cap="none" strike="noStrike">
                <a:solidFill>
                  <a:srgbClr val="000000"/>
                </a:solidFill>
                <a:highlight>
                  <a:srgbClr val="FFCD00"/>
                </a:highlight>
                <a:latin typeface="Quattrocento Sans"/>
                <a:ea typeface="Quattrocento Sans"/>
                <a:cs typeface="Quattrocento Sans"/>
                <a:sym typeface="Quattrocento Sans"/>
              </a:defRPr>
            </a:lvl1pPr>
            <a:lvl2pPr indent="0" lvl="1" marL="457200" marR="0" rtl="0" algn="l">
              <a:lnSpc>
                <a:spcPct val="100000"/>
              </a:lnSpc>
              <a:spcBef>
                <a:spcPts val="0"/>
              </a:spcBef>
              <a:spcAft>
                <a:spcPts val="0"/>
              </a:spcAft>
              <a:buClr>
                <a:schemeClr val="dk2"/>
              </a:buClr>
              <a:buFont typeface="Quattrocento Sans"/>
              <a:buNone/>
              <a:defRPr b="0" i="0" sz="1400" u="none" cap="none" strike="noStrike">
                <a:solidFill>
                  <a:schemeClr val="dk2"/>
                </a:solidFill>
                <a:highlight>
                  <a:srgbClr val="FFCD00"/>
                </a:highlight>
                <a:latin typeface="Quattrocento Sans"/>
                <a:ea typeface="Quattrocento Sans"/>
                <a:cs typeface="Quattrocento Sans"/>
                <a:sym typeface="Quattrocento Sans"/>
              </a:defRPr>
            </a:lvl2pPr>
            <a:lvl3pPr indent="0" lvl="2" marL="914400" marR="0" rtl="0" algn="l">
              <a:lnSpc>
                <a:spcPct val="100000"/>
              </a:lnSpc>
              <a:spcBef>
                <a:spcPts val="0"/>
              </a:spcBef>
              <a:spcAft>
                <a:spcPts val="0"/>
              </a:spcAft>
              <a:buClr>
                <a:schemeClr val="dk2"/>
              </a:buClr>
              <a:buFont typeface="Quattrocento Sans"/>
              <a:buNone/>
              <a:defRPr b="0" i="0" sz="1400" u="none" cap="none" strike="noStrike">
                <a:solidFill>
                  <a:schemeClr val="dk2"/>
                </a:solidFill>
                <a:highlight>
                  <a:srgbClr val="FFCD00"/>
                </a:highlight>
                <a:latin typeface="Quattrocento Sans"/>
                <a:ea typeface="Quattrocento Sans"/>
                <a:cs typeface="Quattrocento Sans"/>
                <a:sym typeface="Quattrocento Sans"/>
              </a:defRPr>
            </a:lvl3pPr>
            <a:lvl4pPr indent="0" lvl="3" marL="1371600" marR="0" rtl="0" algn="l">
              <a:lnSpc>
                <a:spcPct val="100000"/>
              </a:lnSpc>
              <a:spcBef>
                <a:spcPts val="0"/>
              </a:spcBef>
              <a:spcAft>
                <a:spcPts val="0"/>
              </a:spcAft>
              <a:buClr>
                <a:schemeClr val="dk2"/>
              </a:buClr>
              <a:buFont typeface="Quattrocento Sans"/>
              <a:buNone/>
              <a:defRPr b="0" i="0" sz="1400" u="none" cap="none" strike="noStrike">
                <a:solidFill>
                  <a:schemeClr val="dk2"/>
                </a:solidFill>
                <a:highlight>
                  <a:srgbClr val="FFCD00"/>
                </a:highlight>
                <a:latin typeface="Quattrocento Sans"/>
                <a:ea typeface="Quattrocento Sans"/>
                <a:cs typeface="Quattrocento Sans"/>
                <a:sym typeface="Quattrocento Sans"/>
              </a:defRPr>
            </a:lvl4pPr>
            <a:lvl5pPr indent="0" lvl="4" marL="1828800" marR="0" rtl="0" algn="l">
              <a:lnSpc>
                <a:spcPct val="100000"/>
              </a:lnSpc>
              <a:spcBef>
                <a:spcPts val="0"/>
              </a:spcBef>
              <a:spcAft>
                <a:spcPts val="0"/>
              </a:spcAft>
              <a:buClr>
                <a:schemeClr val="dk2"/>
              </a:buClr>
              <a:buFont typeface="Quattrocento Sans"/>
              <a:buNone/>
              <a:defRPr b="0" i="0" sz="1400" u="none" cap="none" strike="noStrike">
                <a:solidFill>
                  <a:schemeClr val="dk2"/>
                </a:solidFill>
                <a:highlight>
                  <a:srgbClr val="FFCD00"/>
                </a:highlight>
                <a:latin typeface="Quattrocento Sans"/>
                <a:ea typeface="Quattrocento Sans"/>
                <a:cs typeface="Quattrocento Sans"/>
                <a:sym typeface="Quattrocento Sans"/>
              </a:defRPr>
            </a:lvl5pPr>
            <a:lvl6pPr indent="0" lvl="5" marL="2286000" marR="0" rtl="0" algn="l">
              <a:lnSpc>
                <a:spcPct val="100000"/>
              </a:lnSpc>
              <a:spcBef>
                <a:spcPts val="0"/>
              </a:spcBef>
              <a:spcAft>
                <a:spcPts val="0"/>
              </a:spcAft>
              <a:buClr>
                <a:schemeClr val="dk2"/>
              </a:buClr>
              <a:buFont typeface="Quattrocento Sans"/>
              <a:buNone/>
              <a:defRPr b="0" i="0" sz="1400" u="none" cap="none" strike="noStrike">
                <a:solidFill>
                  <a:schemeClr val="dk2"/>
                </a:solidFill>
                <a:highlight>
                  <a:srgbClr val="FFCD00"/>
                </a:highlight>
                <a:latin typeface="Quattrocento Sans"/>
                <a:ea typeface="Quattrocento Sans"/>
                <a:cs typeface="Quattrocento Sans"/>
                <a:sym typeface="Quattrocento Sans"/>
              </a:defRPr>
            </a:lvl6pPr>
            <a:lvl7pPr indent="0" lvl="6" marL="2743200" marR="0" rtl="0" algn="l">
              <a:lnSpc>
                <a:spcPct val="100000"/>
              </a:lnSpc>
              <a:spcBef>
                <a:spcPts val="0"/>
              </a:spcBef>
              <a:spcAft>
                <a:spcPts val="0"/>
              </a:spcAft>
              <a:buClr>
                <a:schemeClr val="dk2"/>
              </a:buClr>
              <a:buFont typeface="Quattrocento Sans"/>
              <a:buNone/>
              <a:defRPr b="0" i="0" sz="1400" u="none" cap="none" strike="noStrike">
                <a:solidFill>
                  <a:schemeClr val="dk2"/>
                </a:solidFill>
                <a:highlight>
                  <a:srgbClr val="FFCD00"/>
                </a:highlight>
                <a:latin typeface="Quattrocento Sans"/>
                <a:ea typeface="Quattrocento Sans"/>
                <a:cs typeface="Quattrocento Sans"/>
                <a:sym typeface="Quattrocento Sans"/>
              </a:defRPr>
            </a:lvl7pPr>
            <a:lvl8pPr indent="0" lvl="7" marL="3200400" marR="0" rtl="0" algn="l">
              <a:lnSpc>
                <a:spcPct val="100000"/>
              </a:lnSpc>
              <a:spcBef>
                <a:spcPts val="0"/>
              </a:spcBef>
              <a:spcAft>
                <a:spcPts val="0"/>
              </a:spcAft>
              <a:buClr>
                <a:schemeClr val="dk2"/>
              </a:buClr>
              <a:buFont typeface="Quattrocento Sans"/>
              <a:buNone/>
              <a:defRPr b="0" i="0" sz="1400" u="none" cap="none" strike="noStrike">
                <a:solidFill>
                  <a:schemeClr val="dk2"/>
                </a:solidFill>
                <a:highlight>
                  <a:srgbClr val="FFCD00"/>
                </a:highlight>
                <a:latin typeface="Quattrocento Sans"/>
                <a:ea typeface="Quattrocento Sans"/>
                <a:cs typeface="Quattrocento Sans"/>
                <a:sym typeface="Quattrocento Sans"/>
              </a:defRPr>
            </a:lvl8pPr>
            <a:lvl9pPr indent="0" lvl="8" marL="3657600" marR="0" rtl="0" algn="l">
              <a:lnSpc>
                <a:spcPct val="100000"/>
              </a:lnSpc>
              <a:spcBef>
                <a:spcPts val="0"/>
              </a:spcBef>
              <a:spcAft>
                <a:spcPts val="0"/>
              </a:spcAft>
              <a:buClr>
                <a:schemeClr val="dk2"/>
              </a:buClr>
              <a:buFont typeface="Quattrocento Sans"/>
              <a:buNone/>
              <a:defRPr b="0" i="0" sz="1400" u="none" cap="none" strike="noStrike">
                <a:solidFill>
                  <a:schemeClr val="dk2"/>
                </a:solidFill>
                <a:highlight>
                  <a:srgbClr val="FFCD00"/>
                </a:highlight>
                <a:latin typeface="Quattrocento Sans"/>
                <a:ea typeface="Quattrocento Sans"/>
                <a:cs typeface="Quattrocento Sans"/>
                <a:sym typeface="Quattrocento Sans"/>
              </a:defRPr>
            </a:lvl9pPr>
          </a:lstStyle>
          <a:p/>
        </p:txBody>
      </p:sp>
      <p:cxnSp>
        <p:nvCxnSpPr>
          <p:cNvPr id="48" name="Shape 48"/>
          <p:cNvCxnSpPr/>
          <p:nvPr/>
        </p:nvCxnSpPr>
        <p:spPr>
          <a:xfrm>
            <a:off x="-6025" y="2571759"/>
            <a:ext cx="1984499" cy="0"/>
          </a:xfrm>
          <a:prstGeom prst="straightConnector1">
            <a:avLst/>
          </a:prstGeom>
          <a:noFill/>
          <a:ln cap="flat" cmpd="sng" w="9525">
            <a:solidFill>
              <a:srgbClr val="CCCCCC"/>
            </a:solidFill>
            <a:prstDash val="solid"/>
            <a:round/>
            <a:headEnd len="med" w="med" type="none"/>
            <a:tailEnd len="med" w="med" type="none"/>
          </a:ln>
        </p:spPr>
      </p:cxnSp>
      <p:sp>
        <p:nvSpPr>
          <p:cNvPr id="49" name="Shape 49"/>
          <p:cNvSpPr/>
          <p:nvPr/>
        </p:nvSpPr>
        <p:spPr>
          <a:xfrm>
            <a:off x="1117950" y="2288250"/>
            <a:ext cx="566999" cy="566999"/>
          </a:xfrm>
          <a:prstGeom prst="ellipse">
            <a:avLst/>
          </a:prstGeom>
          <a:solidFill>
            <a:srgbClr val="FFCD00"/>
          </a:solid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50" name="Shape 50"/>
          <p:cNvSpPr txBox="1"/>
          <p:nvPr>
            <p:ph type="ctrTitle"/>
          </p:nvPr>
        </p:nvSpPr>
        <p:spPr>
          <a:xfrm>
            <a:off x="2022225" y="1693523"/>
            <a:ext cx="3787799" cy="1159798"/>
          </a:xfrm>
          <a:prstGeom prst="rect">
            <a:avLst/>
          </a:prstGeom>
          <a:noFill/>
          <a:ln>
            <a:noFill/>
          </a:ln>
        </p:spPr>
        <p:txBody>
          <a:bodyPr anchorCtr="0" anchor="b" bIns="91425" lIns="91425" rIns="91425" tIns="91425"/>
          <a:lstStyle>
            <a:lvl1pPr indent="0" lvl="0" marL="0" marR="0" rtl="0" algn="l">
              <a:lnSpc>
                <a:spcPct val="100000"/>
              </a:lnSpc>
              <a:spcBef>
                <a:spcPts val="0"/>
              </a:spcBef>
              <a:spcAft>
                <a:spcPts val="0"/>
              </a:spcAft>
              <a:buClr>
                <a:srgbClr val="000000"/>
              </a:buClr>
              <a:buFont typeface="Lora"/>
              <a:buNone/>
              <a:defRPr b="1" i="0" sz="3000" u="none" cap="none" strike="noStrike">
                <a:solidFill>
                  <a:srgbClr val="000000"/>
                </a:solidFill>
                <a:latin typeface="Lora"/>
                <a:ea typeface="Lora"/>
                <a:cs typeface="Lora"/>
                <a:sym typeface="Lora"/>
              </a:defRPr>
            </a:lvl1pPr>
            <a:lvl2pPr indent="0" lvl="1" rtl="0">
              <a:spcBef>
                <a:spcPts val="0"/>
              </a:spcBef>
              <a:buFont typeface="Lora"/>
              <a:buNone/>
              <a:defRPr b="1" sz="3000">
                <a:latin typeface="Lora"/>
                <a:ea typeface="Lora"/>
                <a:cs typeface="Lora"/>
                <a:sym typeface="Lora"/>
              </a:defRPr>
            </a:lvl2pPr>
            <a:lvl3pPr indent="0" lvl="2" rtl="0">
              <a:spcBef>
                <a:spcPts val="0"/>
              </a:spcBef>
              <a:buFont typeface="Lora"/>
              <a:buNone/>
              <a:defRPr b="1" sz="3000">
                <a:latin typeface="Lora"/>
                <a:ea typeface="Lora"/>
                <a:cs typeface="Lora"/>
                <a:sym typeface="Lora"/>
              </a:defRPr>
            </a:lvl3pPr>
            <a:lvl4pPr indent="0" lvl="3" rtl="0">
              <a:spcBef>
                <a:spcPts val="0"/>
              </a:spcBef>
              <a:buFont typeface="Lora"/>
              <a:buNone/>
              <a:defRPr b="1" sz="3000">
                <a:latin typeface="Lora"/>
                <a:ea typeface="Lora"/>
                <a:cs typeface="Lora"/>
                <a:sym typeface="Lora"/>
              </a:defRPr>
            </a:lvl4pPr>
            <a:lvl5pPr indent="0" lvl="4" rtl="0">
              <a:spcBef>
                <a:spcPts val="0"/>
              </a:spcBef>
              <a:buFont typeface="Lora"/>
              <a:buNone/>
              <a:defRPr b="1" sz="3000">
                <a:latin typeface="Lora"/>
                <a:ea typeface="Lora"/>
                <a:cs typeface="Lora"/>
                <a:sym typeface="Lora"/>
              </a:defRPr>
            </a:lvl5pPr>
            <a:lvl6pPr indent="0" lvl="5" rtl="0">
              <a:spcBef>
                <a:spcPts val="0"/>
              </a:spcBef>
              <a:buFont typeface="Lora"/>
              <a:buNone/>
              <a:defRPr b="1" sz="3000">
                <a:latin typeface="Lora"/>
                <a:ea typeface="Lora"/>
                <a:cs typeface="Lora"/>
                <a:sym typeface="Lora"/>
              </a:defRPr>
            </a:lvl6pPr>
            <a:lvl7pPr indent="0" lvl="6" rtl="0">
              <a:spcBef>
                <a:spcPts val="0"/>
              </a:spcBef>
              <a:buFont typeface="Lora"/>
              <a:buNone/>
              <a:defRPr b="1" sz="3000">
                <a:latin typeface="Lora"/>
                <a:ea typeface="Lora"/>
                <a:cs typeface="Lora"/>
                <a:sym typeface="Lora"/>
              </a:defRPr>
            </a:lvl7pPr>
            <a:lvl8pPr indent="0" lvl="7" rtl="0">
              <a:spcBef>
                <a:spcPts val="0"/>
              </a:spcBef>
              <a:buFont typeface="Lora"/>
              <a:buNone/>
              <a:defRPr b="1" sz="3000">
                <a:latin typeface="Lora"/>
                <a:ea typeface="Lora"/>
                <a:cs typeface="Lora"/>
                <a:sym typeface="Lora"/>
              </a:defRPr>
            </a:lvl8pPr>
            <a:lvl9pPr indent="0" lvl="8" rtl="0">
              <a:spcBef>
                <a:spcPts val="0"/>
              </a:spcBef>
              <a:buFont typeface="Lora"/>
              <a:buNone/>
              <a:defRPr b="1" sz="3000">
                <a:latin typeface="Lora"/>
                <a:ea typeface="Lora"/>
                <a:cs typeface="Lora"/>
                <a:sym typeface="Lora"/>
              </a:defRPr>
            </a:lvl9pPr>
          </a:lstStyle>
          <a:p/>
        </p:txBody>
      </p:sp>
      <p:cxnSp>
        <p:nvCxnSpPr>
          <p:cNvPr id="51" name="Shape 51"/>
          <p:cNvCxnSpPr/>
          <p:nvPr/>
        </p:nvCxnSpPr>
        <p:spPr>
          <a:xfrm>
            <a:off x="5898975" y="2571750"/>
            <a:ext cx="3251099" cy="0"/>
          </a:xfrm>
          <a:prstGeom prst="straightConnector1">
            <a:avLst/>
          </a:prstGeom>
          <a:noFill/>
          <a:ln cap="flat" cmpd="sng" w="9525">
            <a:solidFill>
              <a:srgbClr val="CCCCCC"/>
            </a:solidFill>
            <a:prstDash val="solid"/>
            <a:round/>
            <a:headEnd len="med" w="med" type="none"/>
            <a:tailEnd len="med" w="med" type="none"/>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itle + 3 columns">
    <p:spTree>
      <p:nvGrpSpPr>
        <p:cNvPr id="52" name="Shape 52"/>
        <p:cNvGrpSpPr/>
        <p:nvPr/>
      </p:nvGrpSpPr>
      <p:grpSpPr>
        <a:xfrm>
          <a:off x="0" y="0"/>
          <a:ext cx="0" cy="0"/>
          <a:chOff x="0" y="0"/>
          <a:chExt cx="0" cy="0"/>
        </a:xfrm>
      </p:grpSpPr>
      <p:sp>
        <p:nvSpPr>
          <p:cNvPr id="53" name="Shape 53"/>
          <p:cNvSpPr txBox="1"/>
          <p:nvPr>
            <p:ph type="title"/>
          </p:nvPr>
        </p:nvSpPr>
        <p:spPr>
          <a:xfrm>
            <a:off x="1381250" y="922666"/>
            <a:ext cx="3878399" cy="435599"/>
          </a:xfrm>
          <a:prstGeom prst="rect">
            <a:avLst/>
          </a:prstGeom>
          <a:noFill/>
          <a:ln>
            <a:noFill/>
          </a:ln>
        </p:spPr>
        <p:txBody>
          <a:bodyPr anchorCtr="0" anchor="ctr" bIns="91425" lIns="91425" rIns="91425" tIns="91425"/>
          <a:lstStyle>
            <a:lvl1pPr indent="0" lvl="0" marL="0" marR="0" rtl="0" algn="l">
              <a:lnSpc>
                <a:spcPct val="100000"/>
              </a:lnSpc>
              <a:spcBef>
                <a:spcPts val="0"/>
              </a:spcBef>
              <a:spcAft>
                <a:spcPts val="0"/>
              </a:spcAft>
              <a:buClr>
                <a:srgbClr val="000000"/>
              </a:buClr>
              <a:buFont typeface="Lora"/>
              <a:buNone/>
              <a:defRPr b="1" i="0" sz="2000" u="none" cap="none" strike="noStrike">
                <a:solidFill>
                  <a:srgbClr val="000000"/>
                </a:solidFill>
                <a:latin typeface="Lora"/>
                <a:ea typeface="Lora"/>
                <a:cs typeface="Lora"/>
                <a:sym typeface="Lora"/>
              </a:defRPr>
            </a:lvl1pPr>
            <a:lvl2pPr indent="0" lvl="1" rtl="0">
              <a:spcBef>
                <a:spcPts val="0"/>
              </a:spcBef>
              <a:buFont typeface="Lora"/>
              <a:buNone/>
              <a:defRPr b="1" sz="2000">
                <a:latin typeface="Lora"/>
                <a:ea typeface="Lora"/>
                <a:cs typeface="Lora"/>
                <a:sym typeface="Lora"/>
              </a:defRPr>
            </a:lvl2pPr>
            <a:lvl3pPr indent="0" lvl="2" rtl="0">
              <a:spcBef>
                <a:spcPts val="0"/>
              </a:spcBef>
              <a:buFont typeface="Lora"/>
              <a:buNone/>
              <a:defRPr b="1" sz="2000">
                <a:latin typeface="Lora"/>
                <a:ea typeface="Lora"/>
                <a:cs typeface="Lora"/>
                <a:sym typeface="Lora"/>
              </a:defRPr>
            </a:lvl3pPr>
            <a:lvl4pPr indent="0" lvl="3" rtl="0">
              <a:spcBef>
                <a:spcPts val="0"/>
              </a:spcBef>
              <a:buFont typeface="Lora"/>
              <a:buNone/>
              <a:defRPr b="1" sz="2000">
                <a:latin typeface="Lora"/>
                <a:ea typeface="Lora"/>
                <a:cs typeface="Lora"/>
                <a:sym typeface="Lora"/>
              </a:defRPr>
            </a:lvl4pPr>
            <a:lvl5pPr indent="0" lvl="4" rtl="0">
              <a:spcBef>
                <a:spcPts val="0"/>
              </a:spcBef>
              <a:buFont typeface="Lora"/>
              <a:buNone/>
              <a:defRPr b="1" sz="2000">
                <a:latin typeface="Lora"/>
                <a:ea typeface="Lora"/>
                <a:cs typeface="Lora"/>
                <a:sym typeface="Lora"/>
              </a:defRPr>
            </a:lvl5pPr>
            <a:lvl6pPr indent="0" lvl="5" rtl="0">
              <a:spcBef>
                <a:spcPts val="0"/>
              </a:spcBef>
              <a:buFont typeface="Lora"/>
              <a:buNone/>
              <a:defRPr b="1" sz="2000">
                <a:latin typeface="Lora"/>
                <a:ea typeface="Lora"/>
                <a:cs typeface="Lora"/>
                <a:sym typeface="Lora"/>
              </a:defRPr>
            </a:lvl6pPr>
            <a:lvl7pPr indent="0" lvl="6" rtl="0">
              <a:spcBef>
                <a:spcPts val="0"/>
              </a:spcBef>
              <a:buFont typeface="Lora"/>
              <a:buNone/>
              <a:defRPr b="1" sz="2000">
                <a:latin typeface="Lora"/>
                <a:ea typeface="Lora"/>
                <a:cs typeface="Lora"/>
                <a:sym typeface="Lora"/>
              </a:defRPr>
            </a:lvl7pPr>
            <a:lvl8pPr indent="0" lvl="7" rtl="0">
              <a:spcBef>
                <a:spcPts val="0"/>
              </a:spcBef>
              <a:buFont typeface="Lora"/>
              <a:buNone/>
              <a:defRPr b="1" sz="2000">
                <a:latin typeface="Lora"/>
                <a:ea typeface="Lora"/>
                <a:cs typeface="Lora"/>
                <a:sym typeface="Lora"/>
              </a:defRPr>
            </a:lvl8pPr>
            <a:lvl9pPr indent="0" lvl="8" rtl="0">
              <a:spcBef>
                <a:spcPts val="0"/>
              </a:spcBef>
              <a:buFont typeface="Lora"/>
              <a:buNone/>
              <a:defRPr b="1" sz="2000">
                <a:latin typeface="Lora"/>
                <a:ea typeface="Lora"/>
                <a:cs typeface="Lora"/>
                <a:sym typeface="Lora"/>
              </a:defRPr>
            </a:lvl9pPr>
          </a:lstStyle>
          <a:p/>
        </p:txBody>
      </p:sp>
      <p:sp>
        <p:nvSpPr>
          <p:cNvPr id="54" name="Shape 54"/>
          <p:cNvSpPr txBox="1"/>
          <p:nvPr>
            <p:ph idx="1" type="body"/>
          </p:nvPr>
        </p:nvSpPr>
        <p:spPr>
          <a:xfrm>
            <a:off x="1381250" y="1651075"/>
            <a:ext cx="2333998" cy="3122398"/>
          </a:xfrm>
          <a:prstGeom prst="rect">
            <a:avLst/>
          </a:prstGeom>
          <a:noFill/>
          <a:ln>
            <a:noFill/>
          </a:ln>
        </p:spPr>
        <p:txBody>
          <a:bodyPr anchorCtr="0" anchor="t" bIns="91425" lIns="91425" rIns="91425" tIns="91425"/>
          <a:lstStyle>
            <a:lvl1pPr indent="228600" lvl="0" marL="0" marR="0" rtl="0" algn="l">
              <a:lnSpc>
                <a:spcPct val="100000"/>
              </a:lnSpc>
              <a:spcBef>
                <a:spcPts val="0"/>
              </a:spcBef>
              <a:spcAft>
                <a:spcPts val="0"/>
              </a:spcAft>
              <a:buClr>
                <a:srgbClr val="FFCD00"/>
              </a:buClr>
              <a:buSzPct val="100000"/>
              <a:buFont typeface="Quattrocento Sans"/>
              <a:buChar char="◉"/>
              <a:defRPr b="0" i="0" sz="1800" u="none" cap="none" strike="noStrike">
                <a:solidFill>
                  <a:srgbClr val="000000"/>
                </a:solidFill>
                <a:latin typeface="Quattrocento Sans"/>
                <a:ea typeface="Quattrocento Sans"/>
                <a:cs typeface="Quattrocento Sans"/>
                <a:sym typeface="Quattrocento Sans"/>
              </a:defRPr>
            </a:lvl1pPr>
            <a:lvl2pPr indent="0" lvl="1" marL="457200" marR="0" rtl="0" algn="l">
              <a:lnSpc>
                <a:spcPct val="100000"/>
              </a:lnSpc>
              <a:spcBef>
                <a:spcPts val="0"/>
              </a:spcBef>
              <a:spcAft>
                <a:spcPts val="0"/>
              </a:spcAft>
              <a:buClr>
                <a:srgbClr val="FFCD00"/>
              </a:buClr>
              <a:buFont typeface="Quattrocento Sans"/>
              <a:buNone/>
              <a:defRPr b="0" i="0" sz="1800" u="none" cap="none" strike="noStrike">
                <a:solidFill>
                  <a:srgbClr val="000000"/>
                </a:solidFill>
                <a:latin typeface="Quattrocento Sans"/>
                <a:ea typeface="Quattrocento Sans"/>
                <a:cs typeface="Quattrocento Sans"/>
                <a:sym typeface="Quattrocento Sans"/>
              </a:defRPr>
            </a:lvl2pPr>
            <a:lvl3pPr indent="0" lvl="2" marL="914400" marR="0" rtl="0" algn="l">
              <a:lnSpc>
                <a:spcPct val="100000"/>
              </a:lnSpc>
              <a:spcBef>
                <a:spcPts val="0"/>
              </a:spcBef>
              <a:spcAft>
                <a:spcPts val="0"/>
              </a:spcAft>
              <a:buClr>
                <a:srgbClr val="FFCD00"/>
              </a:buClr>
              <a:buFont typeface="Quattrocento Sans"/>
              <a:buNone/>
              <a:defRPr b="0" i="0" sz="1800" u="none" cap="none" strike="noStrike">
                <a:solidFill>
                  <a:srgbClr val="000000"/>
                </a:solidFill>
                <a:latin typeface="Quattrocento Sans"/>
                <a:ea typeface="Quattrocento Sans"/>
                <a:cs typeface="Quattrocento Sans"/>
                <a:sym typeface="Quattrocento Sans"/>
              </a:defRPr>
            </a:lvl3pPr>
            <a:lvl4pPr indent="0" lvl="3" marL="1371600" marR="0" rtl="0" algn="l">
              <a:lnSpc>
                <a:spcPct val="100000"/>
              </a:lnSpc>
              <a:spcBef>
                <a:spcPts val="0"/>
              </a:spcBef>
              <a:spcAft>
                <a:spcPts val="0"/>
              </a:spcAft>
              <a:buClr>
                <a:srgbClr val="FFCD00"/>
              </a:buClr>
              <a:buFont typeface="Quattrocento Sans"/>
              <a:buNone/>
              <a:defRPr b="0" i="0" sz="1800" u="none" cap="none" strike="noStrike">
                <a:solidFill>
                  <a:srgbClr val="000000"/>
                </a:solidFill>
                <a:latin typeface="Quattrocento Sans"/>
                <a:ea typeface="Quattrocento Sans"/>
                <a:cs typeface="Quattrocento Sans"/>
                <a:sym typeface="Quattrocento Sans"/>
              </a:defRPr>
            </a:lvl4pPr>
            <a:lvl5pPr indent="0" lvl="4" marL="1828800" marR="0" rtl="0" algn="l">
              <a:lnSpc>
                <a:spcPct val="100000"/>
              </a:lnSpc>
              <a:spcBef>
                <a:spcPts val="0"/>
              </a:spcBef>
              <a:spcAft>
                <a:spcPts val="0"/>
              </a:spcAft>
              <a:buClr>
                <a:srgbClr val="FFCD00"/>
              </a:buClr>
              <a:buFont typeface="Quattrocento Sans"/>
              <a:buNone/>
              <a:defRPr b="0" i="0" sz="1800" u="none" cap="none" strike="noStrike">
                <a:solidFill>
                  <a:srgbClr val="000000"/>
                </a:solidFill>
                <a:latin typeface="Quattrocento Sans"/>
                <a:ea typeface="Quattrocento Sans"/>
                <a:cs typeface="Quattrocento Sans"/>
                <a:sym typeface="Quattrocento Sans"/>
              </a:defRPr>
            </a:lvl5pPr>
            <a:lvl6pPr indent="0" lvl="5" marL="2286000" marR="0" rtl="0" algn="l">
              <a:lnSpc>
                <a:spcPct val="100000"/>
              </a:lnSpc>
              <a:spcBef>
                <a:spcPts val="0"/>
              </a:spcBef>
              <a:spcAft>
                <a:spcPts val="0"/>
              </a:spcAft>
              <a:buClr>
                <a:srgbClr val="FFCD00"/>
              </a:buClr>
              <a:buFont typeface="Quattrocento Sans"/>
              <a:buNone/>
              <a:defRPr b="0" i="0" sz="1800" u="none" cap="none" strike="noStrike">
                <a:solidFill>
                  <a:srgbClr val="000000"/>
                </a:solidFill>
                <a:latin typeface="Quattrocento Sans"/>
                <a:ea typeface="Quattrocento Sans"/>
                <a:cs typeface="Quattrocento Sans"/>
                <a:sym typeface="Quattrocento Sans"/>
              </a:defRPr>
            </a:lvl6pPr>
            <a:lvl7pPr indent="0" lvl="6" marL="2743200" marR="0" rtl="0" algn="l">
              <a:lnSpc>
                <a:spcPct val="100000"/>
              </a:lnSpc>
              <a:spcBef>
                <a:spcPts val="0"/>
              </a:spcBef>
              <a:spcAft>
                <a:spcPts val="0"/>
              </a:spcAft>
              <a:buClr>
                <a:srgbClr val="FFCD00"/>
              </a:buClr>
              <a:buFont typeface="Quattrocento Sans"/>
              <a:buNone/>
              <a:defRPr b="0" i="0" sz="1800" u="none" cap="none" strike="noStrike">
                <a:solidFill>
                  <a:srgbClr val="000000"/>
                </a:solidFill>
                <a:latin typeface="Quattrocento Sans"/>
                <a:ea typeface="Quattrocento Sans"/>
                <a:cs typeface="Quattrocento Sans"/>
                <a:sym typeface="Quattrocento Sans"/>
              </a:defRPr>
            </a:lvl7pPr>
            <a:lvl8pPr indent="0" lvl="7" marL="3200400" marR="0" rtl="0" algn="l">
              <a:lnSpc>
                <a:spcPct val="100000"/>
              </a:lnSpc>
              <a:spcBef>
                <a:spcPts val="0"/>
              </a:spcBef>
              <a:spcAft>
                <a:spcPts val="0"/>
              </a:spcAft>
              <a:buClr>
                <a:srgbClr val="FFCD00"/>
              </a:buClr>
              <a:buFont typeface="Quattrocento Sans"/>
              <a:buNone/>
              <a:defRPr b="0" i="0" sz="1800" u="none" cap="none" strike="noStrike">
                <a:solidFill>
                  <a:srgbClr val="000000"/>
                </a:solidFill>
                <a:latin typeface="Quattrocento Sans"/>
                <a:ea typeface="Quattrocento Sans"/>
                <a:cs typeface="Quattrocento Sans"/>
                <a:sym typeface="Quattrocento Sans"/>
              </a:defRPr>
            </a:lvl8pPr>
            <a:lvl9pPr indent="0" lvl="8" marL="3657600" marR="0" rtl="0" algn="l">
              <a:lnSpc>
                <a:spcPct val="100000"/>
              </a:lnSpc>
              <a:spcBef>
                <a:spcPts val="0"/>
              </a:spcBef>
              <a:spcAft>
                <a:spcPts val="0"/>
              </a:spcAft>
              <a:buClr>
                <a:srgbClr val="FFCD00"/>
              </a:buClr>
              <a:buFont typeface="Quattrocento Sans"/>
              <a:buNone/>
              <a:defRPr b="0" i="0" sz="1800" u="none" cap="none" strike="noStrike">
                <a:solidFill>
                  <a:srgbClr val="000000"/>
                </a:solidFill>
                <a:latin typeface="Quattrocento Sans"/>
                <a:ea typeface="Quattrocento Sans"/>
                <a:cs typeface="Quattrocento Sans"/>
                <a:sym typeface="Quattrocento Sans"/>
              </a:defRPr>
            </a:lvl9pPr>
          </a:lstStyle>
          <a:p/>
        </p:txBody>
      </p:sp>
      <p:sp>
        <p:nvSpPr>
          <p:cNvPr id="55" name="Shape 55"/>
          <p:cNvSpPr txBox="1"/>
          <p:nvPr>
            <p:ph idx="2" type="body"/>
          </p:nvPr>
        </p:nvSpPr>
        <p:spPr>
          <a:xfrm>
            <a:off x="3834910" y="1651075"/>
            <a:ext cx="2333998" cy="3122398"/>
          </a:xfrm>
          <a:prstGeom prst="rect">
            <a:avLst/>
          </a:prstGeom>
          <a:noFill/>
          <a:ln>
            <a:noFill/>
          </a:ln>
        </p:spPr>
        <p:txBody>
          <a:bodyPr anchorCtr="0" anchor="t" bIns="91425" lIns="91425" rIns="91425" tIns="91425"/>
          <a:lstStyle>
            <a:lvl1pPr indent="228600" lvl="0" marL="0" marR="0" rtl="0" algn="l">
              <a:lnSpc>
                <a:spcPct val="100000"/>
              </a:lnSpc>
              <a:spcBef>
                <a:spcPts val="0"/>
              </a:spcBef>
              <a:spcAft>
                <a:spcPts val="0"/>
              </a:spcAft>
              <a:buClr>
                <a:srgbClr val="FFCD00"/>
              </a:buClr>
              <a:buSzPct val="100000"/>
              <a:buFont typeface="Quattrocento Sans"/>
              <a:buChar char="◉"/>
              <a:defRPr b="0" i="0" sz="1800" u="none" cap="none" strike="noStrike">
                <a:solidFill>
                  <a:srgbClr val="000000"/>
                </a:solidFill>
                <a:latin typeface="Quattrocento Sans"/>
                <a:ea typeface="Quattrocento Sans"/>
                <a:cs typeface="Quattrocento Sans"/>
                <a:sym typeface="Quattrocento Sans"/>
              </a:defRPr>
            </a:lvl1pPr>
            <a:lvl2pPr indent="0" lvl="1" marL="457200" marR="0" rtl="0" algn="l">
              <a:lnSpc>
                <a:spcPct val="100000"/>
              </a:lnSpc>
              <a:spcBef>
                <a:spcPts val="0"/>
              </a:spcBef>
              <a:spcAft>
                <a:spcPts val="0"/>
              </a:spcAft>
              <a:buClr>
                <a:srgbClr val="FFCD00"/>
              </a:buClr>
              <a:buFont typeface="Quattrocento Sans"/>
              <a:buNone/>
              <a:defRPr b="0" i="0" sz="1800" u="none" cap="none" strike="noStrike">
                <a:solidFill>
                  <a:srgbClr val="000000"/>
                </a:solidFill>
                <a:latin typeface="Quattrocento Sans"/>
                <a:ea typeface="Quattrocento Sans"/>
                <a:cs typeface="Quattrocento Sans"/>
                <a:sym typeface="Quattrocento Sans"/>
              </a:defRPr>
            </a:lvl2pPr>
            <a:lvl3pPr indent="0" lvl="2" marL="914400" marR="0" rtl="0" algn="l">
              <a:lnSpc>
                <a:spcPct val="100000"/>
              </a:lnSpc>
              <a:spcBef>
                <a:spcPts val="0"/>
              </a:spcBef>
              <a:spcAft>
                <a:spcPts val="0"/>
              </a:spcAft>
              <a:buClr>
                <a:srgbClr val="FFCD00"/>
              </a:buClr>
              <a:buFont typeface="Quattrocento Sans"/>
              <a:buNone/>
              <a:defRPr b="0" i="0" sz="1800" u="none" cap="none" strike="noStrike">
                <a:solidFill>
                  <a:srgbClr val="000000"/>
                </a:solidFill>
                <a:latin typeface="Quattrocento Sans"/>
                <a:ea typeface="Quattrocento Sans"/>
                <a:cs typeface="Quattrocento Sans"/>
                <a:sym typeface="Quattrocento Sans"/>
              </a:defRPr>
            </a:lvl3pPr>
            <a:lvl4pPr indent="0" lvl="3" marL="1371600" marR="0" rtl="0" algn="l">
              <a:lnSpc>
                <a:spcPct val="100000"/>
              </a:lnSpc>
              <a:spcBef>
                <a:spcPts val="0"/>
              </a:spcBef>
              <a:spcAft>
                <a:spcPts val="0"/>
              </a:spcAft>
              <a:buClr>
                <a:srgbClr val="FFCD00"/>
              </a:buClr>
              <a:buFont typeface="Quattrocento Sans"/>
              <a:buNone/>
              <a:defRPr b="0" i="0" sz="1800" u="none" cap="none" strike="noStrike">
                <a:solidFill>
                  <a:srgbClr val="000000"/>
                </a:solidFill>
                <a:latin typeface="Quattrocento Sans"/>
                <a:ea typeface="Quattrocento Sans"/>
                <a:cs typeface="Quattrocento Sans"/>
                <a:sym typeface="Quattrocento Sans"/>
              </a:defRPr>
            </a:lvl4pPr>
            <a:lvl5pPr indent="0" lvl="4" marL="1828800" marR="0" rtl="0" algn="l">
              <a:lnSpc>
                <a:spcPct val="100000"/>
              </a:lnSpc>
              <a:spcBef>
                <a:spcPts val="0"/>
              </a:spcBef>
              <a:spcAft>
                <a:spcPts val="0"/>
              </a:spcAft>
              <a:buClr>
                <a:srgbClr val="FFCD00"/>
              </a:buClr>
              <a:buFont typeface="Quattrocento Sans"/>
              <a:buNone/>
              <a:defRPr b="0" i="0" sz="1800" u="none" cap="none" strike="noStrike">
                <a:solidFill>
                  <a:srgbClr val="000000"/>
                </a:solidFill>
                <a:latin typeface="Quattrocento Sans"/>
                <a:ea typeface="Quattrocento Sans"/>
                <a:cs typeface="Quattrocento Sans"/>
                <a:sym typeface="Quattrocento Sans"/>
              </a:defRPr>
            </a:lvl5pPr>
            <a:lvl6pPr indent="0" lvl="5" marL="2286000" marR="0" rtl="0" algn="l">
              <a:lnSpc>
                <a:spcPct val="100000"/>
              </a:lnSpc>
              <a:spcBef>
                <a:spcPts val="0"/>
              </a:spcBef>
              <a:spcAft>
                <a:spcPts val="0"/>
              </a:spcAft>
              <a:buClr>
                <a:srgbClr val="FFCD00"/>
              </a:buClr>
              <a:buFont typeface="Quattrocento Sans"/>
              <a:buNone/>
              <a:defRPr b="0" i="0" sz="1800" u="none" cap="none" strike="noStrike">
                <a:solidFill>
                  <a:srgbClr val="000000"/>
                </a:solidFill>
                <a:latin typeface="Quattrocento Sans"/>
                <a:ea typeface="Quattrocento Sans"/>
                <a:cs typeface="Quattrocento Sans"/>
                <a:sym typeface="Quattrocento Sans"/>
              </a:defRPr>
            </a:lvl6pPr>
            <a:lvl7pPr indent="0" lvl="6" marL="2743200" marR="0" rtl="0" algn="l">
              <a:lnSpc>
                <a:spcPct val="100000"/>
              </a:lnSpc>
              <a:spcBef>
                <a:spcPts val="0"/>
              </a:spcBef>
              <a:spcAft>
                <a:spcPts val="0"/>
              </a:spcAft>
              <a:buClr>
                <a:srgbClr val="FFCD00"/>
              </a:buClr>
              <a:buFont typeface="Quattrocento Sans"/>
              <a:buNone/>
              <a:defRPr b="0" i="0" sz="1800" u="none" cap="none" strike="noStrike">
                <a:solidFill>
                  <a:srgbClr val="000000"/>
                </a:solidFill>
                <a:latin typeface="Quattrocento Sans"/>
                <a:ea typeface="Quattrocento Sans"/>
                <a:cs typeface="Quattrocento Sans"/>
                <a:sym typeface="Quattrocento Sans"/>
              </a:defRPr>
            </a:lvl7pPr>
            <a:lvl8pPr indent="0" lvl="7" marL="3200400" marR="0" rtl="0" algn="l">
              <a:lnSpc>
                <a:spcPct val="100000"/>
              </a:lnSpc>
              <a:spcBef>
                <a:spcPts val="0"/>
              </a:spcBef>
              <a:spcAft>
                <a:spcPts val="0"/>
              </a:spcAft>
              <a:buClr>
                <a:srgbClr val="FFCD00"/>
              </a:buClr>
              <a:buFont typeface="Quattrocento Sans"/>
              <a:buNone/>
              <a:defRPr b="0" i="0" sz="1800" u="none" cap="none" strike="noStrike">
                <a:solidFill>
                  <a:srgbClr val="000000"/>
                </a:solidFill>
                <a:latin typeface="Quattrocento Sans"/>
                <a:ea typeface="Quattrocento Sans"/>
                <a:cs typeface="Quattrocento Sans"/>
                <a:sym typeface="Quattrocento Sans"/>
              </a:defRPr>
            </a:lvl8pPr>
            <a:lvl9pPr indent="0" lvl="8" marL="3657600" marR="0" rtl="0" algn="l">
              <a:lnSpc>
                <a:spcPct val="100000"/>
              </a:lnSpc>
              <a:spcBef>
                <a:spcPts val="0"/>
              </a:spcBef>
              <a:spcAft>
                <a:spcPts val="0"/>
              </a:spcAft>
              <a:buClr>
                <a:srgbClr val="FFCD00"/>
              </a:buClr>
              <a:buFont typeface="Quattrocento Sans"/>
              <a:buNone/>
              <a:defRPr b="0" i="0" sz="1800" u="none" cap="none" strike="noStrike">
                <a:solidFill>
                  <a:srgbClr val="000000"/>
                </a:solidFill>
                <a:latin typeface="Quattrocento Sans"/>
                <a:ea typeface="Quattrocento Sans"/>
                <a:cs typeface="Quattrocento Sans"/>
                <a:sym typeface="Quattrocento Sans"/>
              </a:defRPr>
            </a:lvl9pPr>
          </a:lstStyle>
          <a:p/>
        </p:txBody>
      </p:sp>
      <p:sp>
        <p:nvSpPr>
          <p:cNvPr id="56" name="Shape 56"/>
          <p:cNvSpPr txBox="1"/>
          <p:nvPr>
            <p:ph idx="3" type="body"/>
          </p:nvPr>
        </p:nvSpPr>
        <p:spPr>
          <a:xfrm>
            <a:off x="6288573" y="1651075"/>
            <a:ext cx="2333998" cy="3122398"/>
          </a:xfrm>
          <a:prstGeom prst="rect">
            <a:avLst/>
          </a:prstGeom>
          <a:noFill/>
          <a:ln>
            <a:noFill/>
          </a:ln>
        </p:spPr>
        <p:txBody>
          <a:bodyPr anchorCtr="0" anchor="t" bIns="91425" lIns="91425" rIns="91425" tIns="91425"/>
          <a:lstStyle>
            <a:lvl1pPr indent="228600" lvl="0" marL="0" marR="0" rtl="0" algn="l">
              <a:lnSpc>
                <a:spcPct val="100000"/>
              </a:lnSpc>
              <a:spcBef>
                <a:spcPts val="0"/>
              </a:spcBef>
              <a:spcAft>
                <a:spcPts val="0"/>
              </a:spcAft>
              <a:buClr>
                <a:srgbClr val="FFCD00"/>
              </a:buClr>
              <a:buSzPct val="100000"/>
              <a:buFont typeface="Quattrocento Sans"/>
              <a:buChar char="◉"/>
              <a:defRPr b="0" i="0" sz="1800" u="none" cap="none" strike="noStrike">
                <a:solidFill>
                  <a:srgbClr val="000000"/>
                </a:solidFill>
                <a:latin typeface="Quattrocento Sans"/>
                <a:ea typeface="Quattrocento Sans"/>
                <a:cs typeface="Quattrocento Sans"/>
                <a:sym typeface="Quattrocento Sans"/>
              </a:defRPr>
            </a:lvl1pPr>
            <a:lvl2pPr indent="0" lvl="1" marL="457200" marR="0" rtl="0" algn="l">
              <a:lnSpc>
                <a:spcPct val="100000"/>
              </a:lnSpc>
              <a:spcBef>
                <a:spcPts val="0"/>
              </a:spcBef>
              <a:spcAft>
                <a:spcPts val="0"/>
              </a:spcAft>
              <a:buClr>
                <a:srgbClr val="FFCD00"/>
              </a:buClr>
              <a:buFont typeface="Quattrocento Sans"/>
              <a:buNone/>
              <a:defRPr b="0" i="0" sz="1800" u="none" cap="none" strike="noStrike">
                <a:solidFill>
                  <a:srgbClr val="000000"/>
                </a:solidFill>
                <a:latin typeface="Quattrocento Sans"/>
                <a:ea typeface="Quattrocento Sans"/>
                <a:cs typeface="Quattrocento Sans"/>
                <a:sym typeface="Quattrocento Sans"/>
              </a:defRPr>
            </a:lvl2pPr>
            <a:lvl3pPr indent="0" lvl="2" marL="914400" marR="0" rtl="0" algn="l">
              <a:lnSpc>
                <a:spcPct val="100000"/>
              </a:lnSpc>
              <a:spcBef>
                <a:spcPts val="0"/>
              </a:spcBef>
              <a:spcAft>
                <a:spcPts val="0"/>
              </a:spcAft>
              <a:buClr>
                <a:srgbClr val="FFCD00"/>
              </a:buClr>
              <a:buFont typeface="Quattrocento Sans"/>
              <a:buNone/>
              <a:defRPr b="0" i="0" sz="1800" u="none" cap="none" strike="noStrike">
                <a:solidFill>
                  <a:srgbClr val="000000"/>
                </a:solidFill>
                <a:latin typeface="Quattrocento Sans"/>
                <a:ea typeface="Quattrocento Sans"/>
                <a:cs typeface="Quattrocento Sans"/>
                <a:sym typeface="Quattrocento Sans"/>
              </a:defRPr>
            </a:lvl3pPr>
            <a:lvl4pPr indent="0" lvl="3" marL="1371600" marR="0" rtl="0" algn="l">
              <a:lnSpc>
                <a:spcPct val="100000"/>
              </a:lnSpc>
              <a:spcBef>
                <a:spcPts val="0"/>
              </a:spcBef>
              <a:spcAft>
                <a:spcPts val="0"/>
              </a:spcAft>
              <a:buClr>
                <a:srgbClr val="FFCD00"/>
              </a:buClr>
              <a:buFont typeface="Quattrocento Sans"/>
              <a:buNone/>
              <a:defRPr b="0" i="0" sz="1800" u="none" cap="none" strike="noStrike">
                <a:solidFill>
                  <a:srgbClr val="000000"/>
                </a:solidFill>
                <a:latin typeface="Quattrocento Sans"/>
                <a:ea typeface="Quattrocento Sans"/>
                <a:cs typeface="Quattrocento Sans"/>
                <a:sym typeface="Quattrocento Sans"/>
              </a:defRPr>
            </a:lvl4pPr>
            <a:lvl5pPr indent="0" lvl="4" marL="1828800" marR="0" rtl="0" algn="l">
              <a:lnSpc>
                <a:spcPct val="100000"/>
              </a:lnSpc>
              <a:spcBef>
                <a:spcPts val="0"/>
              </a:spcBef>
              <a:spcAft>
                <a:spcPts val="0"/>
              </a:spcAft>
              <a:buClr>
                <a:srgbClr val="FFCD00"/>
              </a:buClr>
              <a:buFont typeface="Quattrocento Sans"/>
              <a:buNone/>
              <a:defRPr b="0" i="0" sz="1800" u="none" cap="none" strike="noStrike">
                <a:solidFill>
                  <a:srgbClr val="000000"/>
                </a:solidFill>
                <a:latin typeface="Quattrocento Sans"/>
                <a:ea typeface="Quattrocento Sans"/>
                <a:cs typeface="Quattrocento Sans"/>
                <a:sym typeface="Quattrocento Sans"/>
              </a:defRPr>
            </a:lvl5pPr>
            <a:lvl6pPr indent="0" lvl="5" marL="2286000" marR="0" rtl="0" algn="l">
              <a:lnSpc>
                <a:spcPct val="100000"/>
              </a:lnSpc>
              <a:spcBef>
                <a:spcPts val="0"/>
              </a:spcBef>
              <a:spcAft>
                <a:spcPts val="0"/>
              </a:spcAft>
              <a:buClr>
                <a:srgbClr val="FFCD00"/>
              </a:buClr>
              <a:buFont typeface="Quattrocento Sans"/>
              <a:buNone/>
              <a:defRPr b="0" i="0" sz="1800" u="none" cap="none" strike="noStrike">
                <a:solidFill>
                  <a:srgbClr val="000000"/>
                </a:solidFill>
                <a:latin typeface="Quattrocento Sans"/>
                <a:ea typeface="Quattrocento Sans"/>
                <a:cs typeface="Quattrocento Sans"/>
                <a:sym typeface="Quattrocento Sans"/>
              </a:defRPr>
            </a:lvl6pPr>
            <a:lvl7pPr indent="0" lvl="6" marL="2743200" marR="0" rtl="0" algn="l">
              <a:lnSpc>
                <a:spcPct val="100000"/>
              </a:lnSpc>
              <a:spcBef>
                <a:spcPts val="0"/>
              </a:spcBef>
              <a:spcAft>
                <a:spcPts val="0"/>
              </a:spcAft>
              <a:buClr>
                <a:srgbClr val="FFCD00"/>
              </a:buClr>
              <a:buFont typeface="Quattrocento Sans"/>
              <a:buNone/>
              <a:defRPr b="0" i="0" sz="1800" u="none" cap="none" strike="noStrike">
                <a:solidFill>
                  <a:srgbClr val="000000"/>
                </a:solidFill>
                <a:latin typeface="Quattrocento Sans"/>
                <a:ea typeface="Quattrocento Sans"/>
                <a:cs typeface="Quattrocento Sans"/>
                <a:sym typeface="Quattrocento Sans"/>
              </a:defRPr>
            </a:lvl7pPr>
            <a:lvl8pPr indent="0" lvl="7" marL="3200400" marR="0" rtl="0" algn="l">
              <a:lnSpc>
                <a:spcPct val="100000"/>
              </a:lnSpc>
              <a:spcBef>
                <a:spcPts val="0"/>
              </a:spcBef>
              <a:spcAft>
                <a:spcPts val="0"/>
              </a:spcAft>
              <a:buClr>
                <a:srgbClr val="FFCD00"/>
              </a:buClr>
              <a:buFont typeface="Quattrocento Sans"/>
              <a:buNone/>
              <a:defRPr b="0" i="0" sz="1800" u="none" cap="none" strike="noStrike">
                <a:solidFill>
                  <a:srgbClr val="000000"/>
                </a:solidFill>
                <a:latin typeface="Quattrocento Sans"/>
                <a:ea typeface="Quattrocento Sans"/>
                <a:cs typeface="Quattrocento Sans"/>
                <a:sym typeface="Quattrocento Sans"/>
              </a:defRPr>
            </a:lvl8pPr>
            <a:lvl9pPr indent="0" lvl="8" marL="3657600" marR="0" rtl="0" algn="l">
              <a:lnSpc>
                <a:spcPct val="100000"/>
              </a:lnSpc>
              <a:spcBef>
                <a:spcPts val="0"/>
              </a:spcBef>
              <a:spcAft>
                <a:spcPts val="0"/>
              </a:spcAft>
              <a:buClr>
                <a:srgbClr val="FFCD00"/>
              </a:buClr>
              <a:buFont typeface="Quattrocento Sans"/>
              <a:buNone/>
              <a:defRPr b="0" i="0" sz="1800" u="none" cap="none" strike="noStrike">
                <a:solidFill>
                  <a:srgbClr val="000000"/>
                </a:solidFill>
                <a:latin typeface="Quattrocento Sans"/>
                <a:ea typeface="Quattrocento Sans"/>
                <a:cs typeface="Quattrocento Sans"/>
                <a:sym typeface="Quattrocento Sans"/>
              </a:defRPr>
            </a:lvl9pPr>
          </a:lstStyle>
          <a:p/>
        </p:txBody>
      </p:sp>
      <p:cxnSp>
        <p:nvCxnSpPr>
          <p:cNvPr id="57" name="Shape 57"/>
          <p:cNvCxnSpPr/>
          <p:nvPr/>
        </p:nvCxnSpPr>
        <p:spPr>
          <a:xfrm>
            <a:off x="0" y="1131725"/>
            <a:ext cx="1375800" cy="0"/>
          </a:xfrm>
          <a:prstGeom prst="straightConnector1">
            <a:avLst/>
          </a:prstGeom>
          <a:noFill/>
          <a:ln cap="flat" cmpd="sng" w="9525">
            <a:solidFill>
              <a:srgbClr val="CCCCCC"/>
            </a:solidFill>
            <a:prstDash val="solid"/>
            <a:round/>
            <a:headEnd len="med" w="med" type="none"/>
            <a:tailEnd len="med" w="med" type="none"/>
          </a:ln>
        </p:spPr>
      </p:cxnSp>
      <p:sp>
        <p:nvSpPr>
          <p:cNvPr id="58" name="Shape 58"/>
          <p:cNvSpPr/>
          <p:nvPr/>
        </p:nvSpPr>
        <p:spPr>
          <a:xfrm>
            <a:off x="817475" y="928766"/>
            <a:ext cx="405899" cy="405899"/>
          </a:xfrm>
          <a:prstGeom prst="ellipse">
            <a:avLst/>
          </a:prstGeom>
          <a:solidFill>
            <a:srgbClr val="FFCD00"/>
          </a:solid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cxnSp>
        <p:nvCxnSpPr>
          <p:cNvPr id="59" name="Shape 59"/>
          <p:cNvCxnSpPr/>
          <p:nvPr/>
        </p:nvCxnSpPr>
        <p:spPr>
          <a:xfrm>
            <a:off x="5265650" y="1131725"/>
            <a:ext cx="3878399" cy="0"/>
          </a:xfrm>
          <a:prstGeom prst="straightConnector1">
            <a:avLst/>
          </a:prstGeom>
          <a:noFill/>
          <a:ln cap="flat" cmpd="sng" w="9525">
            <a:solidFill>
              <a:srgbClr val="CCCCCC"/>
            </a:solidFill>
            <a:prstDash val="solid"/>
            <a:round/>
            <a:headEnd len="med" w="med" type="none"/>
            <a:tailEnd len="med" w="med" type="none"/>
          </a:ln>
        </p:spPr>
      </p:cxn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slideLayout" Target="../slideLayouts/slideLayout9.xml"/><Relationship Id="rId3" Type="http://schemas.openxmlformats.org/officeDocument/2006/relationships/slideLayout" Target="../slideLayouts/slideLayout10.xml"/><Relationship Id="rId4" Type="http://schemas.openxmlformats.org/officeDocument/2006/relationships/slideLayout" Target="../slideLayouts/slideLayout11.xml"/><Relationship Id="rId11" Type="http://schemas.openxmlformats.org/officeDocument/2006/relationships/theme" Target="../theme/theme2.xml"/><Relationship Id="rId10" Type="http://schemas.openxmlformats.org/officeDocument/2006/relationships/slideLayout" Target="../slideLayouts/slideLayout17.xml"/><Relationship Id="rId9" Type="http://schemas.openxmlformats.org/officeDocument/2006/relationships/slideLayout" Target="../slideLayouts/slideLayout16.xml"/><Relationship Id="rId5" Type="http://schemas.openxmlformats.org/officeDocument/2006/relationships/slideLayout" Target="../slideLayouts/slideLayout12.xml"/><Relationship Id="rId6" Type="http://schemas.openxmlformats.org/officeDocument/2006/relationships/slideLayout" Target="../slideLayouts/slideLayout13.xml"/><Relationship Id="rId7" Type="http://schemas.openxmlformats.org/officeDocument/2006/relationships/slideLayout" Target="../slideLayouts/slideLayout14.xml"/><Relationship Id="rId8"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5" name="Shape 5"/>
        <p:cNvGrpSpPr/>
        <p:nvPr/>
      </p:nvGrpSpPr>
      <p:grpSpPr>
        <a:xfrm>
          <a:off x="0" y="0"/>
          <a:ext cx="0" cy="0"/>
          <a:chOff x="0" y="0"/>
          <a:chExt cx="0" cy="0"/>
        </a:xfrm>
      </p:grpSpPr>
      <p:sp>
        <p:nvSpPr>
          <p:cNvPr id="6" name="Shape 6"/>
          <p:cNvSpPr txBox="1"/>
          <p:nvPr>
            <p:ph idx="1" type="body"/>
          </p:nvPr>
        </p:nvSpPr>
        <p:spPr>
          <a:xfrm>
            <a:off x="1381250" y="1616470"/>
            <a:ext cx="6809700" cy="3112200"/>
          </a:xfrm>
          <a:prstGeom prst="rect">
            <a:avLst/>
          </a:prstGeom>
          <a:noFill/>
          <a:ln>
            <a:noFill/>
          </a:ln>
        </p:spPr>
        <p:txBody>
          <a:bodyPr anchorCtr="0" anchor="t" bIns="91425" lIns="91425" rIns="91425" tIns="91425"/>
          <a:lstStyle>
            <a:lvl1pPr indent="457200" lvl="0" marL="0" marR="0" rtl="0" algn="l">
              <a:lnSpc>
                <a:spcPct val="100000"/>
              </a:lnSpc>
              <a:spcBef>
                <a:spcPts val="600"/>
              </a:spcBef>
              <a:spcAft>
                <a:spcPts val="0"/>
              </a:spcAft>
              <a:buClr>
                <a:srgbClr val="FFCD00"/>
              </a:buClr>
              <a:buSzPct val="100000"/>
              <a:buFont typeface="Quattrocento Sans"/>
              <a:buChar char="◉"/>
              <a:defRPr b="0" i="0" sz="2400" u="none" cap="none" strike="noStrike">
                <a:solidFill>
                  <a:srgbClr val="000000"/>
                </a:solidFill>
                <a:latin typeface="Quattrocento Sans"/>
                <a:ea typeface="Quattrocento Sans"/>
                <a:cs typeface="Quattrocento Sans"/>
                <a:sym typeface="Quattrocento Sans"/>
              </a:defRPr>
            </a:lvl1pPr>
            <a:lvl2pPr indent="0" lvl="1" marL="457200" marR="0" rtl="0" algn="l">
              <a:lnSpc>
                <a:spcPct val="100000"/>
              </a:lnSpc>
              <a:spcBef>
                <a:spcPts val="480"/>
              </a:spcBef>
              <a:spcAft>
                <a:spcPts val="0"/>
              </a:spcAft>
              <a:buClr>
                <a:srgbClr val="FFCD00"/>
              </a:buClr>
              <a:buFont typeface="Quattrocento Sans"/>
              <a:buNone/>
              <a:defRPr b="0" i="0" sz="2000" u="none" cap="none" strike="noStrike">
                <a:solidFill>
                  <a:srgbClr val="000000"/>
                </a:solidFill>
                <a:latin typeface="Quattrocento Sans"/>
                <a:ea typeface="Quattrocento Sans"/>
                <a:cs typeface="Quattrocento Sans"/>
                <a:sym typeface="Quattrocento Sans"/>
              </a:defRPr>
            </a:lvl2pPr>
            <a:lvl3pPr indent="0" lvl="2" marL="914400" marR="0" rtl="0" algn="l">
              <a:lnSpc>
                <a:spcPct val="100000"/>
              </a:lnSpc>
              <a:spcBef>
                <a:spcPts val="480"/>
              </a:spcBef>
              <a:spcAft>
                <a:spcPts val="0"/>
              </a:spcAft>
              <a:buClr>
                <a:srgbClr val="FFCD00"/>
              </a:buClr>
              <a:buFont typeface="Quattrocento Sans"/>
              <a:buNone/>
              <a:defRPr b="0" i="0" sz="2000" u="none" cap="none" strike="noStrike">
                <a:solidFill>
                  <a:srgbClr val="000000"/>
                </a:solidFill>
                <a:latin typeface="Quattrocento Sans"/>
                <a:ea typeface="Quattrocento Sans"/>
                <a:cs typeface="Quattrocento Sans"/>
                <a:sym typeface="Quattrocento Sans"/>
              </a:defRPr>
            </a:lvl3pPr>
            <a:lvl4pPr indent="0" lvl="3" marL="1371600" marR="0" rtl="0" algn="l">
              <a:lnSpc>
                <a:spcPct val="100000"/>
              </a:lnSpc>
              <a:spcBef>
                <a:spcPts val="360"/>
              </a:spcBef>
              <a:spcAft>
                <a:spcPts val="0"/>
              </a:spcAft>
              <a:buClr>
                <a:srgbClr val="FFCD00"/>
              </a:buClr>
              <a:buFont typeface="Quattrocento Sans"/>
              <a:buNone/>
              <a:defRPr b="0" i="0" sz="1800" u="none" cap="none" strike="noStrike">
                <a:solidFill>
                  <a:srgbClr val="000000"/>
                </a:solidFill>
                <a:latin typeface="Quattrocento Sans"/>
                <a:ea typeface="Quattrocento Sans"/>
                <a:cs typeface="Quattrocento Sans"/>
                <a:sym typeface="Quattrocento Sans"/>
              </a:defRPr>
            </a:lvl4pPr>
            <a:lvl5pPr indent="0" lvl="4" marL="1828800" marR="0" rtl="0" algn="l">
              <a:lnSpc>
                <a:spcPct val="100000"/>
              </a:lnSpc>
              <a:spcBef>
                <a:spcPts val="360"/>
              </a:spcBef>
              <a:spcAft>
                <a:spcPts val="0"/>
              </a:spcAft>
              <a:buClr>
                <a:srgbClr val="FFCD00"/>
              </a:buClr>
              <a:buFont typeface="Quattrocento Sans"/>
              <a:buNone/>
              <a:defRPr b="0" i="0" sz="1800" u="none" cap="none" strike="noStrike">
                <a:solidFill>
                  <a:srgbClr val="000000"/>
                </a:solidFill>
                <a:latin typeface="Quattrocento Sans"/>
                <a:ea typeface="Quattrocento Sans"/>
                <a:cs typeface="Quattrocento Sans"/>
                <a:sym typeface="Quattrocento Sans"/>
              </a:defRPr>
            </a:lvl5pPr>
            <a:lvl6pPr indent="0" lvl="5" marL="2286000" marR="0" rtl="0" algn="l">
              <a:lnSpc>
                <a:spcPct val="100000"/>
              </a:lnSpc>
              <a:spcBef>
                <a:spcPts val="360"/>
              </a:spcBef>
              <a:spcAft>
                <a:spcPts val="0"/>
              </a:spcAft>
              <a:buClr>
                <a:srgbClr val="FFCD00"/>
              </a:buClr>
              <a:buFont typeface="Quattrocento Sans"/>
              <a:buNone/>
              <a:defRPr b="0" i="0" sz="1800" u="none" cap="none" strike="noStrike">
                <a:solidFill>
                  <a:srgbClr val="000000"/>
                </a:solidFill>
                <a:latin typeface="Quattrocento Sans"/>
                <a:ea typeface="Quattrocento Sans"/>
                <a:cs typeface="Quattrocento Sans"/>
                <a:sym typeface="Quattrocento Sans"/>
              </a:defRPr>
            </a:lvl6pPr>
            <a:lvl7pPr indent="0" lvl="6" marL="2743200" marR="0" rtl="0" algn="l">
              <a:lnSpc>
                <a:spcPct val="100000"/>
              </a:lnSpc>
              <a:spcBef>
                <a:spcPts val="360"/>
              </a:spcBef>
              <a:spcAft>
                <a:spcPts val="0"/>
              </a:spcAft>
              <a:buClr>
                <a:srgbClr val="FFCD00"/>
              </a:buClr>
              <a:buFont typeface="Quattrocento Sans"/>
              <a:buNone/>
              <a:defRPr b="0" i="0" sz="1800" u="none" cap="none" strike="noStrike">
                <a:solidFill>
                  <a:srgbClr val="000000"/>
                </a:solidFill>
                <a:latin typeface="Quattrocento Sans"/>
                <a:ea typeface="Quattrocento Sans"/>
                <a:cs typeface="Quattrocento Sans"/>
                <a:sym typeface="Quattrocento Sans"/>
              </a:defRPr>
            </a:lvl7pPr>
            <a:lvl8pPr indent="0" lvl="7" marL="3200400" marR="0" rtl="0" algn="l">
              <a:lnSpc>
                <a:spcPct val="100000"/>
              </a:lnSpc>
              <a:spcBef>
                <a:spcPts val="360"/>
              </a:spcBef>
              <a:spcAft>
                <a:spcPts val="0"/>
              </a:spcAft>
              <a:buClr>
                <a:srgbClr val="FFCD00"/>
              </a:buClr>
              <a:buFont typeface="Quattrocento Sans"/>
              <a:buNone/>
              <a:defRPr b="0" i="0" sz="1800" u="none" cap="none" strike="noStrike">
                <a:solidFill>
                  <a:srgbClr val="000000"/>
                </a:solidFill>
                <a:latin typeface="Quattrocento Sans"/>
                <a:ea typeface="Quattrocento Sans"/>
                <a:cs typeface="Quattrocento Sans"/>
                <a:sym typeface="Quattrocento Sans"/>
              </a:defRPr>
            </a:lvl8pPr>
            <a:lvl9pPr indent="0" lvl="8" marL="3657600" marR="0" rtl="0" algn="l">
              <a:lnSpc>
                <a:spcPct val="100000"/>
              </a:lnSpc>
              <a:spcBef>
                <a:spcPts val="360"/>
              </a:spcBef>
              <a:spcAft>
                <a:spcPts val="0"/>
              </a:spcAft>
              <a:buClr>
                <a:srgbClr val="FFCD00"/>
              </a:buClr>
              <a:buFont typeface="Quattrocento Sans"/>
              <a:buNone/>
              <a:defRPr b="0" i="0" sz="1800" u="none" cap="none" strike="noStrike">
                <a:solidFill>
                  <a:srgbClr val="000000"/>
                </a:solidFill>
                <a:latin typeface="Quattrocento Sans"/>
                <a:ea typeface="Quattrocento Sans"/>
                <a:cs typeface="Quattrocento Sans"/>
                <a:sym typeface="Quattrocento Sans"/>
              </a:defRPr>
            </a:lvl9pPr>
          </a:lstStyle>
          <a:p/>
        </p:txBody>
      </p:sp>
      <p:sp>
        <p:nvSpPr>
          <p:cNvPr id="7" name="Shape 7"/>
          <p:cNvSpPr txBox="1"/>
          <p:nvPr>
            <p:ph type="title"/>
          </p:nvPr>
        </p:nvSpPr>
        <p:spPr>
          <a:xfrm>
            <a:off x="1381250" y="937116"/>
            <a:ext cx="6809700" cy="435599"/>
          </a:xfrm>
          <a:prstGeom prst="rect">
            <a:avLst/>
          </a:prstGeom>
          <a:noFill/>
          <a:ln>
            <a:noFill/>
          </a:ln>
        </p:spPr>
        <p:txBody>
          <a:bodyPr anchorCtr="0" anchor="ctr" bIns="91425" lIns="91425" rIns="91425" tIns="91425"/>
          <a:lstStyle>
            <a:lvl1pPr indent="0" lvl="0" marL="0" marR="0" rtl="0" algn="l">
              <a:lnSpc>
                <a:spcPct val="100000"/>
              </a:lnSpc>
              <a:spcBef>
                <a:spcPts val="0"/>
              </a:spcBef>
              <a:spcAft>
                <a:spcPts val="0"/>
              </a:spcAft>
              <a:buClr>
                <a:srgbClr val="000000"/>
              </a:buClr>
              <a:buFont typeface="Lora"/>
              <a:buNone/>
              <a:defRPr b="1" i="0" sz="2000" u="none" cap="none" strike="noStrike">
                <a:solidFill>
                  <a:srgbClr val="000000"/>
                </a:solidFill>
                <a:latin typeface="Lora"/>
                <a:ea typeface="Lora"/>
                <a:cs typeface="Lora"/>
                <a:sym typeface="Lora"/>
              </a:defRPr>
            </a:lvl1pPr>
            <a:lvl2pPr indent="0" lvl="1">
              <a:spcBef>
                <a:spcPts val="0"/>
              </a:spcBef>
              <a:buFont typeface="Lora"/>
              <a:buNone/>
              <a:defRPr b="1" sz="2000">
                <a:latin typeface="Lora"/>
                <a:ea typeface="Lora"/>
                <a:cs typeface="Lora"/>
                <a:sym typeface="Lora"/>
              </a:defRPr>
            </a:lvl2pPr>
            <a:lvl3pPr indent="0" lvl="2">
              <a:spcBef>
                <a:spcPts val="0"/>
              </a:spcBef>
              <a:buFont typeface="Lora"/>
              <a:buNone/>
              <a:defRPr b="1" sz="2000">
                <a:latin typeface="Lora"/>
                <a:ea typeface="Lora"/>
                <a:cs typeface="Lora"/>
                <a:sym typeface="Lora"/>
              </a:defRPr>
            </a:lvl3pPr>
            <a:lvl4pPr indent="0" lvl="3">
              <a:spcBef>
                <a:spcPts val="0"/>
              </a:spcBef>
              <a:buFont typeface="Lora"/>
              <a:buNone/>
              <a:defRPr b="1" sz="2000">
                <a:latin typeface="Lora"/>
                <a:ea typeface="Lora"/>
                <a:cs typeface="Lora"/>
                <a:sym typeface="Lora"/>
              </a:defRPr>
            </a:lvl4pPr>
            <a:lvl5pPr indent="0" lvl="4">
              <a:spcBef>
                <a:spcPts val="0"/>
              </a:spcBef>
              <a:buFont typeface="Lora"/>
              <a:buNone/>
              <a:defRPr b="1" sz="2000">
                <a:latin typeface="Lora"/>
                <a:ea typeface="Lora"/>
                <a:cs typeface="Lora"/>
                <a:sym typeface="Lora"/>
              </a:defRPr>
            </a:lvl5pPr>
            <a:lvl6pPr indent="0" lvl="5">
              <a:spcBef>
                <a:spcPts val="0"/>
              </a:spcBef>
              <a:buFont typeface="Lora"/>
              <a:buNone/>
              <a:defRPr b="1" sz="2000">
                <a:latin typeface="Lora"/>
                <a:ea typeface="Lora"/>
                <a:cs typeface="Lora"/>
                <a:sym typeface="Lora"/>
              </a:defRPr>
            </a:lvl6pPr>
            <a:lvl7pPr indent="0" lvl="6">
              <a:spcBef>
                <a:spcPts val="0"/>
              </a:spcBef>
              <a:buFont typeface="Lora"/>
              <a:buNone/>
              <a:defRPr b="1" sz="2000">
                <a:latin typeface="Lora"/>
                <a:ea typeface="Lora"/>
                <a:cs typeface="Lora"/>
                <a:sym typeface="Lora"/>
              </a:defRPr>
            </a:lvl7pPr>
            <a:lvl8pPr indent="0" lvl="7">
              <a:spcBef>
                <a:spcPts val="0"/>
              </a:spcBef>
              <a:buFont typeface="Lora"/>
              <a:buNone/>
              <a:defRPr b="1" sz="2000">
                <a:latin typeface="Lora"/>
                <a:ea typeface="Lora"/>
                <a:cs typeface="Lora"/>
                <a:sym typeface="Lora"/>
              </a:defRPr>
            </a:lvl8pPr>
            <a:lvl9pPr indent="0" lvl="8">
              <a:spcBef>
                <a:spcPts val="0"/>
              </a:spcBef>
              <a:buFont typeface="Lora"/>
              <a:buNone/>
              <a:defRPr b="1" sz="2000">
                <a:latin typeface="Lora"/>
                <a:ea typeface="Lora"/>
                <a:cs typeface="Lora"/>
                <a:sym typeface="Lora"/>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43" name="Shape 43"/>
        <p:cNvGrpSpPr/>
        <p:nvPr/>
      </p:nvGrpSpPr>
      <p:grpSpPr>
        <a:xfrm>
          <a:off x="0" y="0"/>
          <a:ext cx="0" cy="0"/>
          <a:chOff x="0" y="0"/>
          <a:chExt cx="0" cy="0"/>
        </a:xfrm>
      </p:grpSpPr>
      <p:sp>
        <p:nvSpPr>
          <p:cNvPr id="44" name="Shape 44"/>
          <p:cNvSpPr txBox="1"/>
          <p:nvPr>
            <p:ph idx="1" type="body"/>
          </p:nvPr>
        </p:nvSpPr>
        <p:spPr>
          <a:xfrm>
            <a:off x="1381250" y="1616470"/>
            <a:ext cx="6809700" cy="3112200"/>
          </a:xfrm>
          <a:prstGeom prst="rect">
            <a:avLst/>
          </a:prstGeom>
          <a:noFill/>
          <a:ln>
            <a:noFill/>
          </a:ln>
        </p:spPr>
        <p:txBody>
          <a:bodyPr anchorCtr="0" anchor="t" bIns="91425" lIns="91425" rIns="91425" tIns="91425"/>
          <a:lstStyle>
            <a:lvl1pPr indent="304800" lvl="0" marL="0" marR="0" rtl="0" algn="l">
              <a:lnSpc>
                <a:spcPct val="100000"/>
              </a:lnSpc>
              <a:spcBef>
                <a:spcPts val="600"/>
              </a:spcBef>
              <a:spcAft>
                <a:spcPts val="0"/>
              </a:spcAft>
              <a:buClr>
                <a:srgbClr val="FFCD00"/>
              </a:buClr>
              <a:buSzPct val="100000"/>
              <a:buFont typeface="Quattrocento Sans"/>
              <a:buChar char="◉"/>
              <a:defRPr b="0" i="0" sz="2400" u="none" cap="none" strike="noStrike">
                <a:solidFill>
                  <a:srgbClr val="000000"/>
                </a:solidFill>
                <a:latin typeface="Quattrocento Sans"/>
                <a:ea typeface="Quattrocento Sans"/>
                <a:cs typeface="Quattrocento Sans"/>
                <a:sym typeface="Quattrocento Sans"/>
              </a:defRPr>
            </a:lvl1pPr>
            <a:lvl2pPr indent="0" lvl="1" marL="457200" marR="0" rtl="0" algn="l">
              <a:lnSpc>
                <a:spcPct val="100000"/>
              </a:lnSpc>
              <a:spcBef>
                <a:spcPts val="480"/>
              </a:spcBef>
              <a:spcAft>
                <a:spcPts val="0"/>
              </a:spcAft>
              <a:buClr>
                <a:srgbClr val="FFCD00"/>
              </a:buClr>
              <a:buFont typeface="Quattrocento Sans"/>
              <a:buNone/>
              <a:defRPr b="0" i="0" sz="2000" u="none" cap="none" strike="noStrike">
                <a:solidFill>
                  <a:srgbClr val="000000"/>
                </a:solidFill>
                <a:latin typeface="Quattrocento Sans"/>
                <a:ea typeface="Quattrocento Sans"/>
                <a:cs typeface="Quattrocento Sans"/>
                <a:sym typeface="Quattrocento Sans"/>
              </a:defRPr>
            </a:lvl2pPr>
            <a:lvl3pPr indent="0" lvl="2" marL="914400" marR="0" rtl="0" algn="l">
              <a:lnSpc>
                <a:spcPct val="100000"/>
              </a:lnSpc>
              <a:spcBef>
                <a:spcPts val="480"/>
              </a:spcBef>
              <a:spcAft>
                <a:spcPts val="0"/>
              </a:spcAft>
              <a:buClr>
                <a:srgbClr val="FFCD00"/>
              </a:buClr>
              <a:buFont typeface="Quattrocento Sans"/>
              <a:buNone/>
              <a:defRPr b="0" i="0" sz="2000" u="none" cap="none" strike="noStrike">
                <a:solidFill>
                  <a:srgbClr val="000000"/>
                </a:solidFill>
                <a:latin typeface="Quattrocento Sans"/>
                <a:ea typeface="Quattrocento Sans"/>
                <a:cs typeface="Quattrocento Sans"/>
                <a:sym typeface="Quattrocento Sans"/>
              </a:defRPr>
            </a:lvl3pPr>
            <a:lvl4pPr indent="0" lvl="3" marL="1371600" marR="0" rtl="0" algn="l">
              <a:lnSpc>
                <a:spcPct val="100000"/>
              </a:lnSpc>
              <a:spcBef>
                <a:spcPts val="360"/>
              </a:spcBef>
              <a:spcAft>
                <a:spcPts val="0"/>
              </a:spcAft>
              <a:buClr>
                <a:srgbClr val="FFCD00"/>
              </a:buClr>
              <a:buFont typeface="Quattrocento Sans"/>
              <a:buNone/>
              <a:defRPr b="0" i="0" sz="1800" u="none" cap="none" strike="noStrike">
                <a:solidFill>
                  <a:srgbClr val="000000"/>
                </a:solidFill>
                <a:latin typeface="Quattrocento Sans"/>
                <a:ea typeface="Quattrocento Sans"/>
                <a:cs typeface="Quattrocento Sans"/>
                <a:sym typeface="Quattrocento Sans"/>
              </a:defRPr>
            </a:lvl4pPr>
            <a:lvl5pPr indent="0" lvl="4" marL="1828800" marR="0" rtl="0" algn="l">
              <a:lnSpc>
                <a:spcPct val="100000"/>
              </a:lnSpc>
              <a:spcBef>
                <a:spcPts val="360"/>
              </a:spcBef>
              <a:spcAft>
                <a:spcPts val="0"/>
              </a:spcAft>
              <a:buClr>
                <a:srgbClr val="FFCD00"/>
              </a:buClr>
              <a:buFont typeface="Quattrocento Sans"/>
              <a:buNone/>
              <a:defRPr b="0" i="0" sz="1800" u="none" cap="none" strike="noStrike">
                <a:solidFill>
                  <a:srgbClr val="000000"/>
                </a:solidFill>
                <a:latin typeface="Quattrocento Sans"/>
                <a:ea typeface="Quattrocento Sans"/>
                <a:cs typeface="Quattrocento Sans"/>
                <a:sym typeface="Quattrocento Sans"/>
              </a:defRPr>
            </a:lvl5pPr>
            <a:lvl6pPr indent="0" lvl="5" marL="2286000" marR="0" rtl="0" algn="l">
              <a:lnSpc>
                <a:spcPct val="100000"/>
              </a:lnSpc>
              <a:spcBef>
                <a:spcPts val="360"/>
              </a:spcBef>
              <a:spcAft>
                <a:spcPts val="0"/>
              </a:spcAft>
              <a:buClr>
                <a:srgbClr val="FFCD00"/>
              </a:buClr>
              <a:buFont typeface="Quattrocento Sans"/>
              <a:buNone/>
              <a:defRPr b="0" i="0" sz="1800" u="none" cap="none" strike="noStrike">
                <a:solidFill>
                  <a:srgbClr val="000000"/>
                </a:solidFill>
                <a:latin typeface="Quattrocento Sans"/>
                <a:ea typeface="Quattrocento Sans"/>
                <a:cs typeface="Quattrocento Sans"/>
                <a:sym typeface="Quattrocento Sans"/>
              </a:defRPr>
            </a:lvl6pPr>
            <a:lvl7pPr indent="0" lvl="6" marL="2743200" marR="0" rtl="0" algn="l">
              <a:lnSpc>
                <a:spcPct val="100000"/>
              </a:lnSpc>
              <a:spcBef>
                <a:spcPts val="360"/>
              </a:spcBef>
              <a:spcAft>
                <a:spcPts val="0"/>
              </a:spcAft>
              <a:buClr>
                <a:srgbClr val="FFCD00"/>
              </a:buClr>
              <a:buFont typeface="Quattrocento Sans"/>
              <a:buNone/>
              <a:defRPr b="0" i="0" sz="1800" u="none" cap="none" strike="noStrike">
                <a:solidFill>
                  <a:srgbClr val="000000"/>
                </a:solidFill>
                <a:latin typeface="Quattrocento Sans"/>
                <a:ea typeface="Quattrocento Sans"/>
                <a:cs typeface="Quattrocento Sans"/>
                <a:sym typeface="Quattrocento Sans"/>
              </a:defRPr>
            </a:lvl7pPr>
            <a:lvl8pPr indent="0" lvl="7" marL="3200400" marR="0" rtl="0" algn="l">
              <a:lnSpc>
                <a:spcPct val="100000"/>
              </a:lnSpc>
              <a:spcBef>
                <a:spcPts val="360"/>
              </a:spcBef>
              <a:spcAft>
                <a:spcPts val="0"/>
              </a:spcAft>
              <a:buClr>
                <a:srgbClr val="FFCD00"/>
              </a:buClr>
              <a:buFont typeface="Quattrocento Sans"/>
              <a:buNone/>
              <a:defRPr b="0" i="0" sz="1800" u="none" cap="none" strike="noStrike">
                <a:solidFill>
                  <a:srgbClr val="000000"/>
                </a:solidFill>
                <a:latin typeface="Quattrocento Sans"/>
                <a:ea typeface="Quattrocento Sans"/>
                <a:cs typeface="Quattrocento Sans"/>
                <a:sym typeface="Quattrocento Sans"/>
              </a:defRPr>
            </a:lvl8pPr>
            <a:lvl9pPr indent="0" lvl="8" marL="3657600" marR="0" rtl="0" algn="l">
              <a:lnSpc>
                <a:spcPct val="100000"/>
              </a:lnSpc>
              <a:spcBef>
                <a:spcPts val="360"/>
              </a:spcBef>
              <a:spcAft>
                <a:spcPts val="0"/>
              </a:spcAft>
              <a:buClr>
                <a:srgbClr val="FFCD00"/>
              </a:buClr>
              <a:buFont typeface="Quattrocento Sans"/>
              <a:buNone/>
              <a:defRPr b="0" i="0" sz="1800" u="none" cap="none" strike="noStrike">
                <a:solidFill>
                  <a:srgbClr val="000000"/>
                </a:solidFill>
                <a:latin typeface="Quattrocento Sans"/>
                <a:ea typeface="Quattrocento Sans"/>
                <a:cs typeface="Quattrocento Sans"/>
                <a:sym typeface="Quattrocento Sans"/>
              </a:defRPr>
            </a:lvl9pPr>
          </a:lstStyle>
          <a:p/>
        </p:txBody>
      </p:sp>
      <p:sp>
        <p:nvSpPr>
          <p:cNvPr id="45" name="Shape 45"/>
          <p:cNvSpPr txBox="1"/>
          <p:nvPr>
            <p:ph type="title"/>
          </p:nvPr>
        </p:nvSpPr>
        <p:spPr>
          <a:xfrm>
            <a:off x="1381250" y="937116"/>
            <a:ext cx="6809700" cy="435599"/>
          </a:xfrm>
          <a:prstGeom prst="rect">
            <a:avLst/>
          </a:prstGeom>
          <a:noFill/>
          <a:ln>
            <a:noFill/>
          </a:ln>
        </p:spPr>
        <p:txBody>
          <a:bodyPr anchorCtr="0" anchor="ctr" bIns="91425" lIns="91425" rIns="91425" tIns="91425"/>
          <a:lstStyle>
            <a:lvl1pPr indent="0" lvl="0" marL="0" marR="0" rtl="0" algn="l">
              <a:lnSpc>
                <a:spcPct val="100000"/>
              </a:lnSpc>
              <a:spcBef>
                <a:spcPts val="0"/>
              </a:spcBef>
              <a:spcAft>
                <a:spcPts val="0"/>
              </a:spcAft>
              <a:buClr>
                <a:srgbClr val="000000"/>
              </a:buClr>
              <a:buFont typeface="Lora"/>
              <a:buNone/>
              <a:defRPr b="1" i="0" sz="2000" u="none" cap="none" strike="noStrike">
                <a:solidFill>
                  <a:srgbClr val="000000"/>
                </a:solidFill>
                <a:latin typeface="Lora"/>
                <a:ea typeface="Lora"/>
                <a:cs typeface="Lora"/>
                <a:sym typeface="Lora"/>
              </a:defRPr>
            </a:lvl1pPr>
            <a:lvl2pPr indent="0" lvl="1" rtl="0">
              <a:spcBef>
                <a:spcPts val="0"/>
              </a:spcBef>
              <a:buFont typeface="Lora"/>
              <a:buNone/>
              <a:defRPr b="1" sz="2000">
                <a:latin typeface="Lora"/>
                <a:ea typeface="Lora"/>
                <a:cs typeface="Lora"/>
                <a:sym typeface="Lora"/>
              </a:defRPr>
            </a:lvl2pPr>
            <a:lvl3pPr indent="0" lvl="2" rtl="0">
              <a:spcBef>
                <a:spcPts val="0"/>
              </a:spcBef>
              <a:buFont typeface="Lora"/>
              <a:buNone/>
              <a:defRPr b="1" sz="2000">
                <a:latin typeface="Lora"/>
                <a:ea typeface="Lora"/>
                <a:cs typeface="Lora"/>
                <a:sym typeface="Lora"/>
              </a:defRPr>
            </a:lvl3pPr>
            <a:lvl4pPr indent="0" lvl="3" rtl="0">
              <a:spcBef>
                <a:spcPts val="0"/>
              </a:spcBef>
              <a:buFont typeface="Lora"/>
              <a:buNone/>
              <a:defRPr b="1" sz="2000">
                <a:latin typeface="Lora"/>
                <a:ea typeface="Lora"/>
                <a:cs typeface="Lora"/>
                <a:sym typeface="Lora"/>
              </a:defRPr>
            </a:lvl4pPr>
            <a:lvl5pPr indent="0" lvl="4" rtl="0">
              <a:spcBef>
                <a:spcPts val="0"/>
              </a:spcBef>
              <a:buFont typeface="Lora"/>
              <a:buNone/>
              <a:defRPr b="1" sz="2000">
                <a:latin typeface="Lora"/>
                <a:ea typeface="Lora"/>
                <a:cs typeface="Lora"/>
                <a:sym typeface="Lora"/>
              </a:defRPr>
            </a:lvl5pPr>
            <a:lvl6pPr indent="0" lvl="5" rtl="0">
              <a:spcBef>
                <a:spcPts val="0"/>
              </a:spcBef>
              <a:buFont typeface="Lora"/>
              <a:buNone/>
              <a:defRPr b="1" sz="2000">
                <a:latin typeface="Lora"/>
                <a:ea typeface="Lora"/>
                <a:cs typeface="Lora"/>
                <a:sym typeface="Lora"/>
              </a:defRPr>
            </a:lvl6pPr>
            <a:lvl7pPr indent="0" lvl="6" rtl="0">
              <a:spcBef>
                <a:spcPts val="0"/>
              </a:spcBef>
              <a:buFont typeface="Lora"/>
              <a:buNone/>
              <a:defRPr b="1" sz="2000">
                <a:latin typeface="Lora"/>
                <a:ea typeface="Lora"/>
                <a:cs typeface="Lora"/>
                <a:sym typeface="Lora"/>
              </a:defRPr>
            </a:lvl7pPr>
            <a:lvl8pPr indent="0" lvl="7" rtl="0">
              <a:spcBef>
                <a:spcPts val="0"/>
              </a:spcBef>
              <a:buFont typeface="Lora"/>
              <a:buNone/>
              <a:defRPr b="1" sz="2000">
                <a:latin typeface="Lora"/>
                <a:ea typeface="Lora"/>
                <a:cs typeface="Lora"/>
                <a:sym typeface="Lora"/>
              </a:defRPr>
            </a:lvl8pPr>
            <a:lvl9pPr indent="0" lvl="8" rtl="0">
              <a:spcBef>
                <a:spcPts val="0"/>
              </a:spcBef>
              <a:buFont typeface="Lora"/>
              <a:buNone/>
              <a:defRPr b="1" sz="2000">
                <a:latin typeface="Lora"/>
                <a:ea typeface="Lora"/>
                <a:cs typeface="Lora"/>
                <a:sym typeface="Lora"/>
              </a:defRPr>
            </a:lvl9pPr>
          </a:lstStyle>
          <a:p/>
        </p:txBody>
      </p:sp>
    </p:spTree>
  </p:cSld>
  <p:clrMap accent1="accent1" accent2="accent2" accent3="accent3" accent4="accent4" accent5="accent5" accent6="accent6" bg1="lt1" bg2="dk2" tx1="dk1" tx2="lt2" folHlink="folHlink" hlink="hlink"/>
  <p:sldLayoutIdLst>
    <p:sldLayoutId id="2147483655" r:id="rId1"/>
    <p:sldLayoutId id="2147483656" r:id="rId2"/>
    <p:sldLayoutId id="2147483657" r:id="rId3"/>
    <p:sldLayoutId id="2147483658" r:id="rId4"/>
    <p:sldLayoutId id="2147483659" r:id="rId5"/>
    <p:sldLayoutId id="2147483660" r:id="rId6"/>
    <p:sldLayoutId id="2147483661" r:id="rId7"/>
    <p:sldLayoutId id="2147483662" r:id="rId8"/>
    <p:sldLayoutId id="2147483663" r:id="rId9"/>
    <p:sldLayoutId id="2147483664" r:id="rId1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0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11.png"/><Relationship Id="rId4" Type="http://schemas.openxmlformats.org/officeDocument/2006/relationships/image" Target="../media/image0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08.png"/><Relationship Id="rId4" Type="http://schemas.openxmlformats.org/officeDocument/2006/relationships/image" Target="../media/image14.png"/><Relationship Id="rId5" Type="http://schemas.openxmlformats.org/officeDocument/2006/relationships/image" Target="../media/image0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17.png"/><Relationship Id="rId4" Type="http://schemas.openxmlformats.org/officeDocument/2006/relationships/image" Target="../media/image0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05.png"/><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09.png"/><Relationship Id="rId4" Type="http://schemas.openxmlformats.org/officeDocument/2006/relationships/image" Target="../media/image13.png"/><Relationship Id="rId5" Type="http://schemas.openxmlformats.org/officeDocument/2006/relationships/image" Target="../media/image0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18.png"/><Relationship Id="rId4" Type="http://schemas.openxmlformats.org/officeDocument/2006/relationships/image" Target="../media/image0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19.png"/><Relationship Id="rId4" Type="http://schemas.openxmlformats.org/officeDocument/2006/relationships/image" Target="../media/image0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21.png"/><Relationship Id="rId4" Type="http://schemas.openxmlformats.org/officeDocument/2006/relationships/image" Target="../media/image0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23.png"/><Relationship Id="rId4" Type="http://schemas.openxmlformats.org/officeDocument/2006/relationships/image" Target="../media/image0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05.png"/><Relationship Id="rId4" Type="http://schemas.openxmlformats.org/officeDocument/2006/relationships/image" Target="../media/image0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0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2.xml"/><Relationship Id="rId3" Type="http://schemas.openxmlformats.org/officeDocument/2006/relationships/image" Target="../media/image20.png"/><Relationship Id="rId4" Type="http://schemas.openxmlformats.org/officeDocument/2006/relationships/image" Target="../media/image0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3.xml"/><Relationship Id="rId3" Type="http://schemas.openxmlformats.org/officeDocument/2006/relationships/image" Target="../media/image2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xml"/><Relationship Id="rId3" Type="http://schemas.openxmlformats.org/officeDocument/2006/relationships/image" Target="../media/image22.png"/><Relationship Id="rId4" Type="http://schemas.openxmlformats.org/officeDocument/2006/relationships/image" Target="../media/image0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xml"/><Relationship Id="rId3" Type="http://schemas.openxmlformats.org/officeDocument/2006/relationships/image" Target="../media/image24.png"/><Relationship Id="rId4" Type="http://schemas.openxmlformats.org/officeDocument/2006/relationships/image" Target="../media/image20.png"/><Relationship Id="rId5" Type="http://schemas.openxmlformats.org/officeDocument/2006/relationships/image" Target="../media/image0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9.xml"/><Relationship Id="rId3" Type="http://schemas.openxmlformats.org/officeDocument/2006/relationships/image" Target="../media/image0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xml"/><Relationship Id="rId3" Type="http://schemas.openxmlformats.org/officeDocument/2006/relationships/image" Target="../media/image0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1.xml"/><Relationship Id="rId3" Type="http://schemas.openxmlformats.org/officeDocument/2006/relationships/image" Target="../media/image0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2.xml"/><Relationship Id="rId3" Type="http://schemas.openxmlformats.org/officeDocument/2006/relationships/image" Target="../media/image26.png"/><Relationship Id="rId4" Type="http://schemas.openxmlformats.org/officeDocument/2006/relationships/image" Target="../media/image29.png"/><Relationship Id="rId5" Type="http://schemas.openxmlformats.org/officeDocument/2006/relationships/image" Target="../media/image27.png"/><Relationship Id="rId6" Type="http://schemas.openxmlformats.org/officeDocument/2006/relationships/image" Target="../media/image0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3.xml"/><Relationship Id="rId3" Type="http://schemas.openxmlformats.org/officeDocument/2006/relationships/image" Target="../media/image0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4.xml"/><Relationship Id="rId3" Type="http://schemas.openxmlformats.org/officeDocument/2006/relationships/image" Target="../media/image0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5.xml"/><Relationship Id="rId3" Type="http://schemas.openxmlformats.org/officeDocument/2006/relationships/image" Target="../media/image0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6.xml"/><Relationship Id="rId3" Type="http://schemas.openxmlformats.org/officeDocument/2006/relationships/image" Target="../media/image33.png"/><Relationship Id="rId4" Type="http://schemas.openxmlformats.org/officeDocument/2006/relationships/image" Target="../media/image0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7.xml"/><Relationship Id="rId3" Type="http://schemas.openxmlformats.org/officeDocument/2006/relationships/image" Target="../media/image28.png"/><Relationship Id="rId4" Type="http://schemas.openxmlformats.org/officeDocument/2006/relationships/image" Target="../media/image0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9.xml"/><Relationship Id="rId3" Type="http://schemas.openxmlformats.org/officeDocument/2006/relationships/image" Target="../media/image37.png"/><Relationship Id="rId4" Type="http://schemas.openxmlformats.org/officeDocument/2006/relationships/image" Target="../media/image32.png"/><Relationship Id="rId5" Type="http://schemas.openxmlformats.org/officeDocument/2006/relationships/image" Target="../media/image35.png"/><Relationship Id="rId6" Type="http://schemas.openxmlformats.org/officeDocument/2006/relationships/image" Target="../media/image0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04.png"/><Relationship Id="rId4" Type="http://schemas.openxmlformats.org/officeDocument/2006/relationships/image" Target="../media/image03.png"/><Relationship Id="rId5" Type="http://schemas.openxmlformats.org/officeDocument/2006/relationships/image" Target="../media/image0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0.xml"/><Relationship Id="rId3" Type="http://schemas.openxmlformats.org/officeDocument/2006/relationships/image" Target="../media/image36.png"/><Relationship Id="rId4" Type="http://schemas.openxmlformats.org/officeDocument/2006/relationships/image" Target="../media/image0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4.xml"/><Relationship Id="rId3" Type="http://schemas.openxmlformats.org/officeDocument/2006/relationships/image" Target="../media/image0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5.xml"/><Relationship Id="rId3" Type="http://schemas.openxmlformats.org/officeDocument/2006/relationships/image" Target="../media/image30.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6.xml"/><Relationship Id="rId3" Type="http://schemas.openxmlformats.org/officeDocument/2006/relationships/image" Target="../media/image31.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7.xml"/><Relationship Id="rId3" Type="http://schemas.openxmlformats.org/officeDocument/2006/relationships/image" Target="../media/image3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0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02.png"/><Relationship Id="rId4" Type="http://schemas.openxmlformats.org/officeDocument/2006/relationships/image" Target="../media/image06.png"/><Relationship Id="rId5" Type="http://schemas.openxmlformats.org/officeDocument/2006/relationships/image" Target="../media/image00.png"/><Relationship Id="rId6" Type="http://schemas.openxmlformats.org/officeDocument/2006/relationships/image" Target="../media/image10.png"/><Relationship Id="rId7" Type="http://schemas.openxmlformats.org/officeDocument/2006/relationships/image" Target="../media/image0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5.png"/><Relationship Id="rId4" Type="http://schemas.openxmlformats.org/officeDocument/2006/relationships/image" Target="../media/image12.png"/><Relationship Id="rId5" Type="http://schemas.openxmlformats.org/officeDocument/2006/relationships/image" Target="../media/image0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0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8" name="Shape 98"/>
        <p:cNvGrpSpPr/>
        <p:nvPr/>
      </p:nvGrpSpPr>
      <p:grpSpPr>
        <a:xfrm>
          <a:off x="0" y="0"/>
          <a:ext cx="0" cy="0"/>
          <a:chOff x="0" y="0"/>
          <a:chExt cx="0" cy="0"/>
        </a:xfrm>
      </p:grpSpPr>
      <p:sp>
        <p:nvSpPr>
          <p:cNvPr id="99" name="Shape 99"/>
          <p:cNvSpPr txBox="1"/>
          <p:nvPr>
            <p:ph type="ctrTitle"/>
          </p:nvPr>
        </p:nvSpPr>
        <p:spPr>
          <a:xfrm>
            <a:off x="925741" y="1735775"/>
            <a:ext cx="5324493" cy="1107704"/>
          </a:xfrm>
          <a:prstGeom prst="rect">
            <a:avLst/>
          </a:prstGeom>
          <a:noFill/>
          <a:ln>
            <a:noFill/>
          </a:ln>
        </p:spPr>
        <p:txBody>
          <a:bodyPr anchorCtr="0" anchor="b" bIns="91425" lIns="91425" rIns="91425" tIns="91425">
            <a:noAutofit/>
          </a:bodyPr>
          <a:lstStyle/>
          <a:p>
            <a:pPr indent="0" lvl="0" marL="0" marR="0" rtl="0" algn="l">
              <a:lnSpc>
                <a:spcPct val="100000"/>
              </a:lnSpc>
              <a:spcBef>
                <a:spcPts val="0"/>
              </a:spcBef>
              <a:spcAft>
                <a:spcPts val="0"/>
              </a:spcAft>
              <a:buClr>
                <a:srgbClr val="000000"/>
              </a:buClr>
              <a:buSzPct val="25000"/>
              <a:buFont typeface="Lora"/>
              <a:buNone/>
            </a:pPr>
            <a:r>
              <a:rPr b="1" i="0" lang="en" sz="3600" u="none" cap="none" strike="noStrike">
                <a:solidFill>
                  <a:srgbClr val="000000"/>
                </a:solidFill>
                <a:highlight>
                  <a:srgbClr val="FFFFFF"/>
                </a:highlight>
                <a:latin typeface="Lora"/>
                <a:ea typeface="Lora"/>
                <a:cs typeface="Lora"/>
                <a:sym typeface="Lora"/>
              </a:rPr>
              <a:t>A Hot Bowl of </a:t>
            </a:r>
            <a:r>
              <a:rPr b="1" i="0" lang="en" sz="3600" u="none" cap="none" strike="noStrike">
                <a:solidFill>
                  <a:srgbClr val="000000"/>
                </a:solidFill>
                <a:highlight>
                  <a:srgbClr val="FFCD00"/>
                </a:highlight>
                <a:latin typeface="Lora"/>
                <a:ea typeface="Lora"/>
                <a:cs typeface="Lora"/>
                <a:sym typeface="Lora"/>
              </a:rPr>
              <a:t>Nomz</a:t>
            </a:r>
          </a:p>
        </p:txBody>
      </p:sp>
      <p:grpSp>
        <p:nvGrpSpPr>
          <p:cNvPr id="100" name="Shape 100"/>
          <p:cNvGrpSpPr/>
          <p:nvPr/>
        </p:nvGrpSpPr>
        <p:grpSpPr>
          <a:xfrm>
            <a:off x="1286936" y="3514687"/>
            <a:ext cx="215965" cy="342398"/>
            <a:chOff x="6718575" y="2318625"/>
            <a:chExt cx="256949" cy="407375"/>
          </a:xfrm>
        </p:grpSpPr>
        <p:sp>
          <p:nvSpPr>
            <p:cNvPr id="101" name="Shape 101"/>
            <p:cNvSpPr/>
            <p:nvPr/>
          </p:nvSpPr>
          <p:spPr>
            <a:xfrm>
              <a:off x="6795900" y="2673600"/>
              <a:ext cx="102299" cy="22550"/>
            </a:xfrm>
            <a:custGeom>
              <a:pathLst>
                <a:path extrusionOk="0" fill="none" h="120000" w="120000">
                  <a:moveTo>
                    <a:pt x="120000" y="120000"/>
                  </a:moveTo>
                  <a:lnTo>
                    <a:pt x="120000" y="133"/>
                  </a:lnTo>
                  <a:lnTo>
                    <a:pt x="0" y="133"/>
                  </a:lnTo>
                  <a:lnTo>
                    <a:pt x="0" y="120000"/>
                  </a:lnTo>
                  <a:lnTo>
                    <a:pt x="120000" y="120000"/>
                  </a:lnTo>
                  <a:close/>
                </a:path>
              </a:pathLst>
            </a:custGeom>
            <a:noFill/>
            <a:ln cap="rnd" cmpd="sng" w="9525">
              <a:solidFill>
                <a:srgbClr val="0000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02" name="Shape 102"/>
            <p:cNvSpPr/>
            <p:nvPr/>
          </p:nvSpPr>
          <p:spPr>
            <a:xfrm>
              <a:off x="6795900" y="2650475"/>
              <a:ext cx="102299" cy="22550"/>
            </a:xfrm>
            <a:custGeom>
              <a:pathLst>
                <a:path extrusionOk="0" fill="none" h="120000" w="120000">
                  <a:moveTo>
                    <a:pt x="120000" y="119866"/>
                  </a:moveTo>
                  <a:lnTo>
                    <a:pt x="120000" y="0"/>
                  </a:lnTo>
                  <a:lnTo>
                    <a:pt x="0" y="0"/>
                  </a:lnTo>
                  <a:lnTo>
                    <a:pt x="0" y="119866"/>
                  </a:lnTo>
                  <a:lnTo>
                    <a:pt x="120000" y="119866"/>
                  </a:lnTo>
                  <a:close/>
                </a:path>
              </a:pathLst>
            </a:custGeom>
            <a:noFill/>
            <a:ln cap="rnd" cmpd="sng" w="9525">
              <a:solidFill>
                <a:srgbClr val="0000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03" name="Shape 103"/>
            <p:cNvSpPr/>
            <p:nvPr/>
          </p:nvSpPr>
          <p:spPr>
            <a:xfrm>
              <a:off x="6795900" y="2696125"/>
              <a:ext cx="102299" cy="29875"/>
            </a:xfrm>
            <a:custGeom>
              <a:pathLst>
                <a:path extrusionOk="0" fill="none" h="120000" w="120000">
                  <a:moveTo>
                    <a:pt x="0" y="100"/>
                  </a:moveTo>
                  <a:lnTo>
                    <a:pt x="0" y="17171"/>
                  </a:lnTo>
                  <a:lnTo>
                    <a:pt x="0" y="17171"/>
                  </a:lnTo>
                  <a:lnTo>
                    <a:pt x="703" y="31933"/>
                  </a:lnTo>
                  <a:lnTo>
                    <a:pt x="2873" y="46594"/>
                  </a:lnTo>
                  <a:lnTo>
                    <a:pt x="5718" y="58744"/>
                  </a:lnTo>
                  <a:lnTo>
                    <a:pt x="10000" y="66175"/>
                  </a:lnTo>
                  <a:lnTo>
                    <a:pt x="54985" y="117489"/>
                  </a:lnTo>
                  <a:lnTo>
                    <a:pt x="54985" y="117489"/>
                  </a:lnTo>
                  <a:lnTo>
                    <a:pt x="60000" y="119899"/>
                  </a:lnTo>
                  <a:lnTo>
                    <a:pt x="60000" y="119899"/>
                  </a:lnTo>
                  <a:lnTo>
                    <a:pt x="64985" y="117489"/>
                  </a:lnTo>
                  <a:lnTo>
                    <a:pt x="110000" y="66175"/>
                  </a:lnTo>
                  <a:lnTo>
                    <a:pt x="110000" y="66175"/>
                  </a:lnTo>
                  <a:lnTo>
                    <a:pt x="114281" y="58744"/>
                  </a:lnTo>
                  <a:lnTo>
                    <a:pt x="117126" y="46594"/>
                  </a:lnTo>
                  <a:lnTo>
                    <a:pt x="119266" y="31933"/>
                  </a:lnTo>
                  <a:lnTo>
                    <a:pt x="120000" y="17171"/>
                  </a:lnTo>
                  <a:lnTo>
                    <a:pt x="120000" y="100"/>
                  </a:lnTo>
                  <a:lnTo>
                    <a:pt x="0" y="100"/>
                  </a:lnTo>
                  <a:close/>
                </a:path>
              </a:pathLst>
            </a:custGeom>
            <a:noFill/>
            <a:ln cap="rnd" cmpd="sng" w="9525">
              <a:solidFill>
                <a:srgbClr val="0000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04" name="Shape 104"/>
            <p:cNvSpPr/>
            <p:nvPr/>
          </p:nvSpPr>
          <p:spPr>
            <a:xfrm>
              <a:off x="6784925" y="2459275"/>
              <a:ext cx="35350" cy="166874"/>
            </a:xfrm>
            <a:custGeom>
              <a:pathLst>
                <a:path extrusionOk="0" fill="none" h="120000" w="120000">
                  <a:moveTo>
                    <a:pt x="119915" y="119982"/>
                  </a:moveTo>
                  <a:lnTo>
                    <a:pt x="119915" y="119982"/>
                  </a:lnTo>
                  <a:lnTo>
                    <a:pt x="49646" y="51235"/>
                  </a:lnTo>
                  <a:lnTo>
                    <a:pt x="84" y="17"/>
                  </a:lnTo>
                </a:path>
              </a:pathLst>
            </a:custGeom>
            <a:noFill/>
            <a:ln cap="rnd" cmpd="sng" w="9525">
              <a:solidFill>
                <a:srgbClr val="0000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05" name="Shape 105"/>
            <p:cNvSpPr/>
            <p:nvPr/>
          </p:nvSpPr>
          <p:spPr>
            <a:xfrm>
              <a:off x="6718575" y="2318625"/>
              <a:ext cx="256949" cy="307525"/>
            </a:xfrm>
            <a:custGeom>
              <a:pathLst>
                <a:path extrusionOk="0" fill="none" h="120000" w="120000">
                  <a:moveTo>
                    <a:pt x="83887" y="119990"/>
                  </a:moveTo>
                  <a:lnTo>
                    <a:pt x="83887" y="119990"/>
                  </a:lnTo>
                  <a:lnTo>
                    <a:pt x="85312" y="114761"/>
                  </a:lnTo>
                  <a:lnTo>
                    <a:pt x="87297" y="109776"/>
                  </a:lnTo>
                  <a:lnTo>
                    <a:pt x="89573" y="105025"/>
                  </a:lnTo>
                  <a:lnTo>
                    <a:pt x="92130" y="100743"/>
                  </a:lnTo>
                  <a:lnTo>
                    <a:pt x="94979" y="96704"/>
                  </a:lnTo>
                  <a:lnTo>
                    <a:pt x="97816" y="92665"/>
                  </a:lnTo>
                  <a:lnTo>
                    <a:pt x="104074" y="85066"/>
                  </a:lnTo>
                  <a:lnTo>
                    <a:pt x="107203" y="81261"/>
                  </a:lnTo>
                  <a:lnTo>
                    <a:pt x="110040" y="77466"/>
                  </a:lnTo>
                  <a:lnTo>
                    <a:pt x="112609" y="73662"/>
                  </a:lnTo>
                  <a:lnTo>
                    <a:pt x="115166" y="69389"/>
                  </a:lnTo>
                  <a:lnTo>
                    <a:pt x="117151" y="65106"/>
                  </a:lnTo>
                  <a:lnTo>
                    <a:pt x="118575" y="60356"/>
                  </a:lnTo>
                  <a:lnTo>
                    <a:pt x="119427" y="55371"/>
                  </a:lnTo>
                  <a:lnTo>
                    <a:pt x="119708" y="52756"/>
                  </a:lnTo>
                  <a:lnTo>
                    <a:pt x="120000" y="50142"/>
                  </a:lnTo>
                  <a:lnTo>
                    <a:pt x="120000" y="50142"/>
                  </a:lnTo>
                  <a:lnTo>
                    <a:pt x="119427" y="44913"/>
                  </a:lnTo>
                  <a:lnTo>
                    <a:pt x="118575" y="39928"/>
                  </a:lnTo>
                  <a:lnTo>
                    <a:pt x="117151" y="35167"/>
                  </a:lnTo>
                  <a:lnTo>
                    <a:pt x="115166" y="30660"/>
                  </a:lnTo>
                  <a:lnTo>
                    <a:pt x="112609" y="26144"/>
                  </a:lnTo>
                  <a:lnTo>
                    <a:pt x="109760" y="22105"/>
                  </a:lnTo>
                  <a:lnTo>
                    <a:pt x="106059" y="18300"/>
                  </a:lnTo>
                  <a:lnTo>
                    <a:pt x="102370" y="14740"/>
                  </a:lnTo>
                  <a:lnTo>
                    <a:pt x="98096" y="11413"/>
                  </a:lnTo>
                  <a:lnTo>
                    <a:pt x="93555" y="8565"/>
                  </a:lnTo>
                  <a:lnTo>
                    <a:pt x="88429" y="6184"/>
                  </a:lnTo>
                  <a:lnTo>
                    <a:pt x="83315" y="4048"/>
                  </a:lnTo>
                  <a:lnTo>
                    <a:pt x="77910" y="2380"/>
                  </a:lnTo>
                  <a:lnTo>
                    <a:pt x="71943" y="956"/>
                  </a:lnTo>
                  <a:lnTo>
                    <a:pt x="66258" y="243"/>
                  </a:lnTo>
                  <a:lnTo>
                    <a:pt x="60000" y="9"/>
                  </a:lnTo>
                  <a:lnTo>
                    <a:pt x="60000" y="9"/>
                  </a:lnTo>
                  <a:lnTo>
                    <a:pt x="53741" y="243"/>
                  </a:lnTo>
                  <a:lnTo>
                    <a:pt x="48056" y="956"/>
                  </a:lnTo>
                  <a:lnTo>
                    <a:pt x="42089" y="2380"/>
                  </a:lnTo>
                  <a:lnTo>
                    <a:pt x="36684" y="4048"/>
                  </a:lnTo>
                  <a:lnTo>
                    <a:pt x="31558" y="6184"/>
                  </a:lnTo>
                  <a:lnTo>
                    <a:pt x="26444" y="8565"/>
                  </a:lnTo>
                  <a:lnTo>
                    <a:pt x="21891" y="11413"/>
                  </a:lnTo>
                  <a:lnTo>
                    <a:pt x="17629" y="14740"/>
                  </a:lnTo>
                  <a:lnTo>
                    <a:pt x="13928" y="18300"/>
                  </a:lnTo>
                  <a:lnTo>
                    <a:pt x="10239" y="22105"/>
                  </a:lnTo>
                  <a:lnTo>
                    <a:pt x="7390" y="26144"/>
                  </a:lnTo>
                  <a:lnTo>
                    <a:pt x="4833" y="30660"/>
                  </a:lnTo>
                  <a:lnTo>
                    <a:pt x="2848" y="35167"/>
                  </a:lnTo>
                  <a:lnTo>
                    <a:pt x="1424" y="39928"/>
                  </a:lnTo>
                  <a:lnTo>
                    <a:pt x="572" y="44913"/>
                  </a:lnTo>
                  <a:lnTo>
                    <a:pt x="0" y="50142"/>
                  </a:lnTo>
                  <a:lnTo>
                    <a:pt x="0" y="50142"/>
                  </a:lnTo>
                  <a:lnTo>
                    <a:pt x="280" y="52756"/>
                  </a:lnTo>
                  <a:lnTo>
                    <a:pt x="572" y="55371"/>
                  </a:lnTo>
                  <a:lnTo>
                    <a:pt x="1424" y="60356"/>
                  </a:lnTo>
                  <a:lnTo>
                    <a:pt x="2848" y="65106"/>
                  </a:lnTo>
                  <a:lnTo>
                    <a:pt x="4833" y="69389"/>
                  </a:lnTo>
                  <a:lnTo>
                    <a:pt x="7390" y="73662"/>
                  </a:lnTo>
                  <a:lnTo>
                    <a:pt x="9947" y="77466"/>
                  </a:lnTo>
                  <a:lnTo>
                    <a:pt x="12796" y="81261"/>
                  </a:lnTo>
                  <a:lnTo>
                    <a:pt x="15925" y="85066"/>
                  </a:lnTo>
                  <a:lnTo>
                    <a:pt x="22183" y="92665"/>
                  </a:lnTo>
                  <a:lnTo>
                    <a:pt x="25020" y="96704"/>
                  </a:lnTo>
                  <a:lnTo>
                    <a:pt x="27869" y="100743"/>
                  </a:lnTo>
                  <a:lnTo>
                    <a:pt x="30426" y="105025"/>
                  </a:lnTo>
                  <a:lnTo>
                    <a:pt x="32702" y="109776"/>
                  </a:lnTo>
                  <a:lnTo>
                    <a:pt x="34687" y="114761"/>
                  </a:lnTo>
                  <a:lnTo>
                    <a:pt x="36112" y="119990"/>
                  </a:lnTo>
                </a:path>
              </a:pathLst>
            </a:custGeom>
            <a:noFill/>
            <a:ln cap="rnd" cmpd="sng" w="9525">
              <a:solidFill>
                <a:srgbClr val="0000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06" name="Shape 106"/>
            <p:cNvSpPr/>
            <p:nvPr/>
          </p:nvSpPr>
          <p:spPr>
            <a:xfrm>
              <a:off x="6873825" y="2459275"/>
              <a:ext cx="35350" cy="166874"/>
            </a:xfrm>
            <a:custGeom>
              <a:pathLst>
                <a:path extrusionOk="0" fill="none" h="120000" w="120000">
                  <a:moveTo>
                    <a:pt x="119915" y="17"/>
                  </a:moveTo>
                  <a:lnTo>
                    <a:pt x="119915" y="17"/>
                  </a:lnTo>
                  <a:lnTo>
                    <a:pt x="70353" y="51235"/>
                  </a:lnTo>
                  <a:lnTo>
                    <a:pt x="84" y="119982"/>
                  </a:lnTo>
                </a:path>
              </a:pathLst>
            </a:custGeom>
            <a:noFill/>
            <a:ln cap="rnd" cmpd="sng" w="9525">
              <a:solidFill>
                <a:srgbClr val="0000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07" name="Shape 107"/>
            <p:cNvSpPr/>
            <p:nvPr/>
          </p:nvSpPr>
          <p:spPr>
            <a:xfrm>
              <a:off x="6801975" y="2453200"/>
              <a:ext cx="90150" cy="19500"/>
            </a:xfrm>
            <a:custGeom>
              <a:pathLst>
                <a:path extrusionOk="0" fill="none" h="120000" w="120000">
                  <a:moveTo>
                    <a:pt x="33" y="11230"/>
                  </a:moveTo>
                  <a:lnTo>
                    <a:pt x="27587" y="120000"/>
                  </a:lnTo>
                  <a:lnTo>
                    <a:pt x="55141" y="11230"/>
                  </a:lnTo>
                  <a:lnTo>
                    <a:pt x="55141" y="11230"/>
                  </a:lnTo>
                  <a:lnTo>
                    <a:pt x="57570" y="3846"/>
                  </a:lnTo>
                  <a:lnTo>
                    <a:pt x="60000" y="0"/>
                  </a:lnTo>
                  <a:lnTo>
                    <a:pt x="62429" y="3846"/>
                  </a:lnTo>
                  <a:lnTo>
                    <a:pt x="64858" y="11230"/>
                  </a:lnTo>
                  <a:lnTo>
                    <a:pt x="92412" y="120000"/>
                  </a:lnTo>
                  <a:lnTo>
                    <a:pt x="119966" y="11230"/>
                  </a:lnTo>
                </a:path>
              </a:pathLst>
            </a:custGeom>
            <a:noFill/>
            <a:ln cap="rnd" cmpd="sng" w="9525">
              <a:solidFill>
                <a:srgbClr val="0000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08" name="Shape 108"/>
            <p:cNvSpPr/>
            <p:nvPr/>
          </p:nvSpPr>
          <p:spPr>
            <a:xfrm>
              <a:off x="6795900" y="2628550"/>
              <a:ext cx="102299" cy="25"/>
            </a:xfrm>
            <a:custGeom>
              <a:pathLst>
                <a:path extrusionOk="0" fill="none" h="120000" w="120000">
                  <a:moveTo>
                    <a:pt x="0" y="120000"/>
                  </a:moveTo>
                  <a:lnTo>
                    <a:pt x="120000" y="120000"/>
                  </a:lnTo>
                </a:path>
              </a:pathLst>
            </a:custGeom>
            <a:noFill/>
            <a:ln cap="rnd" cmpd="sng" w="9525">
              <a:solidFill>
                <a:srgbClr val="0000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grpSp>
      <p:sp>
        <p:nvSpPr>
          <p:cNvPr id="109" name="Shape 109"/>
          <p:cNvSpPr txBox="1"/>
          <p:nvPr/>
        </p:nvSpPr>
        <p:spPr>
          <a:xfrm>
            <a:off x="1953149" y="3366435"/>
            <a:ext cx="5940310" cy="307777"/>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000000"/>
              </a:buClr>
              <a:buSzPct val="25000"/>
              <a:buFont typeface="Lora"/>
              <a:buNone/>
            </a:pPr>
            <a:r>
              <a:rPr b="0" i="0" lang="en" sz="1400" u="none" cap="none" strike="noStrike">
                <a:solidFill>
                  <a:srgbClr val="000000"/>
                </a:solidFill>
                <a:latin typeface="Lora"/>
                <a:ea typeface="Lora"/>
                <a:cs typeface="Lora"/>
                <a:sym typeface="Lora"/>
              </a:rPr>
              <a:t>By: Conrad Tindall, Jairus Ang, and Bill Su</a:t>
            </a:r>
          </a:p>
        </p:txBody>
      </p:sp>
      <p:sp>
        <p:nvSpPr>
          <p:cNvPr id="110" name="Shape 110"/>
          <p:cNvSpPr/>
          <p:nvPr/>
        </p:nvSpPr>
        <p:spPr>
          <a:xfrm>
            <a:off x="925741" y="3327444"/>
            <a:ext cx="1013074" cy="927554"/>
          </a:xfrm>
          <a:prstGeom prst="rect">
            <a:avLst/>
          </a:prstGeom>
          <a:solidFill>
            <a:schemeClr val="lt1"/>
          </a:solidFill>
          <a:ln cap="flat" cmpd="sng" w="25400">
            <a:solidFill>
              <a:schemeClr val="lt1"/>
            </a:solidFill>
            <a:prstDash val="solid"/>
            <a:round/>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dk1"/>
              </a:solidFill>
              <a:latin typeface="Arial"/>
              <a:ea typeface="Arial"/>
              <a:cs typeface="Arial"/>
              <a:sym typeface="Arial"/>
            </a:endParaRPr>
          </a:p>
        </p:txBody>
      </p:sp>
      <p:pic>
        <p:nvPicPr>
          <p:cNvPr id="111" name="Shape 111"/>
          <p:cNvPicPr preferRelativeResize="0"/>
          <p:nvPr/>
        </p:nvPicPr>
        <p:blipFill rotWithShape="1">
          <a:blip r:embed="rId3">
            <a:alphaModFix/>
          </a:blip>
          <a:srcRect b="0" l="0" r="0" t="0"/>
          <a:stretch/>
        </p:blipFill>
        <p:spPr>
          <a:xfrm>
            <a:off x="925745" y="3170618"/>
            <a:ext cx="1013074" cy="103055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1" name="Shape 181"/>
        <p:cNvGrpSpPr/>
        <p:nvPr/>
      </p:nvGrpSpPr>
      <p:grpSpPr>
        <a:xfrm>
          <a:off x="0" y="0"/>
          <a:ext cx="0" cy="0"/>
          <a:chOff x="0" y="0"/>
          <a:chExt cx="0" cy="0"/>
        </a:xfrm>
      </p:grpSpPr>
      <p:sp>
        <p:nvSpPr>
          <p:cNvPr id="182" name="Shape 182"/>
          <p:cNvSpPr txBox="1"/>
          <p:nvPr>
            <p:ph type="title"/>
          </p:nvPr>
        </p:nvSpPr>
        <p:spPr>
          <a:xfrm>
            <a:off x="1381250" y="887700"/>
            <a:ext cx="4682698" cy="435599"/>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Lora"/>
              <a:buNone/>
            </a:pPr>
            <a:r>
              <a:rPr b="1" i="0" lang="en" sz="2000" u="none" cap="none" strike="noStrike">
                <a:solidFill>
                  <a:srgbClr val="000000"/>
                </a:solidFill>
                <a:latin typeface="Lora"/>
                <a:ea typeface="Lora"/>
                <a:cs typeface="Lora"/>
                <a:sym typeface="Lora"/>
              </a:rPr>
              <a:t>Baseline Performance Established at Beginning of Client Relationship</a:t>
            </a:r>
          </a:p>
        </p:txBody>
      </p:sp>
      <p:sp>
        <p:nvSpPr>
          <p:cNvPr id="183" name="Shape 183"/>
          <p:cNvSpPr/>
          <p:nvPr/>
        </p:nvSpPr>
        <p:spPr>
          <a:xfrm>
            <a:off x="6179775" y="2783500"/>
            <a:ext cx="2089199" cy="936899"/>
          </a:xfrm>
          <a:prstGeom prst="rect">
            <a:avLst/>
          </a:prstGeom>
          <a:solidFill>
            <a:srgbClr val="FFC000"/>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chemeClr val="dk1"/>
              </a:buClr>
              <a:buSzPct val="25000"/>
              <a:buFont typeface="Quattrocento Sans"/>
              <a:buNone/>
            </a:pPr>
            <a:r>
              <a:rPr b="1" i="0" lang="en" sz="1400" u="none" cap="none" strike="noStrike">
                <a:solidFill>
                  <a:schemeClr val="dk1"/>
                </a:solidFill>
                <a:latin typeface="Quattrocento Sans"/>
                <a:ea typeface="Quattrocento Sans"/>
                <a:cs typeface="Quattrocento Sans"/>
                <a:sym typeface="Quattrocento Sans"/>
              </a:rPr>
              <a:t>426 Users</a:t>
            </a:r>
          </a:p>
          <a:p>
            <a:pPr indent="-228600" lvl="0" marL="457200" marR="0" rtl="0" algn="l">
              <a:lnSpc>
                <a:spcPct val="100000"/>
              </a:lnSpc>
              <a:spcBef>
                <a:spcPts val="0"/>
              </a:spcBef>
              <a:spcAft>
                <a:spcPts val="0"/>
              </a:spcAft>
              <a:buClr>
                <a:schemeClr val="dk1"/>
              </a:buClr>
              <a:buSzPct val="100000"/>
              <a:buFont typeface="Quattrocento Sans"/>
              <a:buChar char="●"/>
            </a:pPr>
            <a:r>
              <a:rPr b="0" i="0" lang="en" sz="1400" u="none" cap="none" strike="noStrike">
                <a:solidFill>
                  <a:schemeClr val="dk1"/>
                </a:solidFill>
                <a:latin typeface="Quattrocento Sans"/>
                <a:ea typeface="Quattrocento Sans"/>
                <a:cs typeface="Quattrocento Sans"/>
                <a:sym typeface="Quattrocento Sans"/>
              </a:rPr>
              <a:t>388 New Users </a:t>
            </a:r>
          </a:p>
          <a:p>
            <a:pPr indent="-228600" lvl="0" marL="457200" marR="0" rtl="0" algn="l">
              <a:lnSpc>
                <a:spcPct val="100000"/>
              </a:lnSpc>
              <a:spcBef>
                <a:spcPts val="0"/>
              </a:spcBef>
              <a:spcAft>
                <a:spcPts val="0"/>
              </a:spcAft>
              <a:buClr>
                <a:schemeClr val="dk1"/>
              </a:buClr>
              <a:buSzPct val="100000"/>
              <a:buFont typeface="Quattrocento Sans"/>
              <a:buChar char="●"/>
            </a:pPr>
            <a:r>
              <a:rPr b="0" i="0" lang="en" sz="1400" u="none" cap="none" strike="noStrike">
                <a:solidFill>
                  <a:schemeClr val="dk1"/>
                </a:solidFill>
                <a:latin typeface="Quattrocento Sans"/>
                <a:ea typeface="Quattrocento Sans"/>
                <a:cs typeface="Quattrocento Sans"/>
                <a:sym typeface="Quattrocento Sans"/>
              </a:rPr>
              <a:t>111 Returning users</a:t>
            </a:r>
          </a:p>
        </p:txBody>
      </p:sp>
      <p:sp>
        <p:nvSpPr>
          <p:cNvPr id="184" name="Shape 184"/>
          <p:cNvSpPr/>
          <p:nvPr/>
        </p:nvSpPr>
        <p:spPr>
          <a:xfrm>
            <a:off x="3402225" y="1584937"/>
            <a:ext cx="2089199" cy="936899"/>
          </a:xfrm>
          <a:prstGeom prst="rect">
            <a:avLst/>
          </a:prstGeom>
          <a:solidFill>
            <a:srgbClr val="FFC000"/>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indent="0" lvl="0" marL="0" marR="0" rtl="0" algn="ctr">
              <a:lnSpc>
                <a:spcPct val="100000"/>
              </a:lnSpc>
              <a:spcBef>
                <a:spcPts val="0"/>
              </a:spcBef>
              <a:spcAft>
                <a:spcPts val="0"/>
              </a:spcAft>
              <a:buClr>
                <a:schemeClr val="dk1"/>
              </a:buClr>
              <a:buSzPct val="25000"/>
              <a:buFont typeface="Quattrocento Sans"/>
              <a:buNone/>
            </a:pPr>
            <a:r>
              <a:rPr b="1" i="0" lang="en" sz="1400" u="none" cap="none" strike="noStrike">
                <a:solidFill>
                  <a:schemeClr val="dk1"/>
                </a:solidFill>
                <a:latin typeface="Quattrocento Sans"/>
                <a:ea typeface="Quattrocento Sans"/>
                <a:cs typeface="Quattrocento Sans"/>
                <a:sym typeface="Quattrocento Sans"/>
              </a:rPr>
              <a:t>2,062 Sessions</a:t>
            </a:r>
          </a:p>
          <a:p>
            <a:pPr indent="0" lvl="0" marL="0" marR="0" rtl="0" algn="ctr">
              <a:lnSpc>
                <a:spcPct val="100000"/>
              </a:lnSpc>
              <a:spcBef>
                <a:spcPts val="0"/>
              </a:spcBef>
              <a:spcAft>
                <a:spcPts val="0"/>
              </a:spcAft>
              <a:buClr>
                <a:schemeClr val="dk1"/>
              </a:buClr>
              <a:buSzPct val="25000"/>
              <a:buFont typeface="Quattrocento Sans"/>
              <a:buNone/>
            </a:pPr>
            <a:r>
              <a:rPr b="1" i="0" lang="en" sz="1400" u="none" cap="none" strike="noStrike">
                <a:solidFill>
                  <a:schemeClr val="dk1"/>
                </a:solidFill>
                <a:latin typeface="Quattrocento Sans"/>
                <a:ea typeface="Quattrocento Sans"/>
                <a:cs typeface="Quattrocento Sans"/>
                <a:sym typeface="Quattrocento Sans"/>
              </a:rPr>
              <a:t>3,094 Page Views</a:t>
            </a:r>
          </a:p>
          <a:p>
            <a:pPr indent="-228600" lvl="0" marL="457200" marR="0" rtl="0" algn="l">
              <a:lnSpc>
                <a:spcPct val="100000"/>
              </a:lnSpc>
              <a:spcBef>
                <a:spcPts val="0"/>
              </a:spcBef>
              <a:spcAft>
                <a:spcPts val="0"/>
              </a:spcAft>
              <a:buClr>
                <a:schemeClr val="dk1"/>
              </a:buClr>
              <a:buSzPct val="100000"/>
              <a:buFont typeface="Quattrocento Sans"/>
              <a:buChar char="●"/>
            </a:pPr>
            <a:r>
              <a:rPr b="0" i="0" lang="en" sz="1400" u="none" cap="none" strike="noStrike">
                <a:solidFill>
                  <a:schemeClr val="dk1"/>
                </a:solidFill>
                <a:latin typeface="Quattrocento Sans"/>
                <a:ea typeface="Quattrocento Sans"/>
                <a:cs typeface="Quattrocento Sans"/>
                <a:sym typeface="Quattrocento Sans"/>
              </a:rPr>
              <a:t>1:17 Avg. time on page</a:t>
            </a:r>
          </a:p>
        </p:txBody>
      </p:sp>
      <p:sp>
        <p:nvSpPr>
          <p:cNvPr id="185" name="Shape 185"/>
          <p:cNvSpPr/>
          <p:nvPr/>
        </p:nvSpPr>
        <p:spPr>
          <a:xfrm>
            <a:off x="624675" y="2783500"/>
            <a:ext cx="2089199" cy="936899"/>
          </a:xfrm>
          <a:prstGeom prst="rect">
            <a:avLst/>
          </a:prstGeom>
          <a:solidFill>
            <a:srgbClr val="FFC000"/>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Quattrocento Sans"/>
              <a:buNone/>
            </a:pPr>
            <a:r>
              <a:rPr b="1" i="0" lang="en" sz="1400" u="none" cap="none" strike="noStrike">
                <a:solidFill>
                  <a:srgbClr val="000000"/>
                </a:solidFill>
                <a:latin typeface="Quattrocento Sans"/>
                <a:ea typeface="Quattrocento Sans"/>
                <a:cs typeface="Quattrocento Sans"/>
                <a:sym typeface="Quattrocento Sans"/>
              </a:rPr>
              <a:t>Revenue</a:t>
            </a:r>
          </a:p>
          <a:p>
            <a:pPr indent="-228600" lvl="0" marL="457200" marR="0" rtl="0" algn="l">
              <a:lnSpc>
                <a:spcPct val="100000"/>
              </a:lnSpc>
              <a:spcBef>
                <a:spcPts val="0"/>
              </a:spcBef>
              <a:spcAft>
                <a:spcPts val="0"/>
              </a:spcAft>
              <a:buClr>
                <a:srgbClr val="000000"/>
              </a:buClr>
              <a:buSzPct val="100000"/>
              <a:buFont typeface="Quattrocento Sans"/>
              <a:buChar char="●"/>
            </a:pPr>
            <a:r>
              <a:rPr b="0" i="0" lang="en" sz="1400" u="none" cap="none" strike="noStrike">
                <a:solidFill>
                  <a:srgbClr val="000000"/>
                </a:solidFill>
                <a:latin typeface="Quattrocento Sans"/>
                <a:ea typeface="Quattrocento Sans"/>
                <a:cs typeface="Quattrocento Sans"/>
                <a:sym typeface="Quattrocento Sans"/>
              </a:rPr>
              <a:t>$2,862 total revenue</a:t>
            </a:r>
          </a:p>
          <a:p>
            <a:pPr indent="-228600" lvl="0" marL="457200" marR="0" rtl="0" algn="l">
              <a:lnSpc>
                <a:spcPct val="100000"/>
              </a:lnSpc>
              <a:spcBef>
                <a:spcPts val="0"/>
              </a:spcBef>
              <a:spcAft>
                <a:spcPts val="0"/>
              </a:spcAft>
              <a:buClr>
                <a:srgbClr val="000000"/>
              </a:buClr>
              <a:buSzPct val="100000"/>
              <a:buFont typeface="Quattrocento Sans"/>
              <a:buChar char="●"/>
            </a:pPr>
            <a:r>
              <a:rPr b="0" i="0" lang="en" sz="1400" u="none" cap="none" strike="noStrike">
                <a:solidFill>
                  <a:srgbClr val="000000"/>
                </a:solidFill>
                <a:latin typeface="Quattrocento Sans"/>
                <a:ea typeface="Quattrocento Sans"/>
                <a:cs typeface="Quattrocento Sans"/>
                <a:sym typeface="Quattrocento Sans"/>
              </a:rPr>
              <a:t>111 purchases</a:t>
            </a:r>
          </a:p>
        </p:txBody>
      </p:sp>
      <p:sp>
        <p:nvSpPr>
          <p:cNvPr id="186" name="Shape 186"/>
          <p:cNvSpPr/>
          <p:nvPr/>
        </p:nvSpPr>
        <p:spPr>
          <a:xfrm>
            <a:off x="3402225" y="4050775"/>
            <a:ext cx="2089199" cy="936899"/>
          </a:xfrm>
          <a:prstGeom prst="rect">
            <a:avLst/>
          </a:prstGeom>
          <a:solidFill>
            <a:srgbClr val="FFC000"/>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Quattrocento Sans"/>
              <a:buNone/>
            </a:pPr>
            <a:r>
              <a:rPr b="1" i="0" lang="en" sz="1400" u="none" cap="none" strike="noStrike">
                <a:solidFill>
                  <a:srgbClr val="000000"/>
                </a:solidFill>
                <a:latin typeface="Quattrocento Sans"/>
                <a:ea typeface="Quattrocento Sans"/>
                <a:cs typeface="Quattrocento Sans"/>
                <a:sym typeface="Quattrocento Sans"/>
              </a:rPr>
              <a:t>Bounce rate </a:t>
            </a:r>
          </a:p>
          <a:p>
            <a:pPr indent="-228600" lvl="0" marL="457200" marR="0" rtl="0" algn="l">
              <a:lnSpc>
                <a:spcPct val="100000"/>
              </a:lnSpc>
              <a:spcBef>
                <a:spcPts val="0"/>
              </a:spcBef>
              <a:spcAft>
                <a:spcPts val="0"/>
              </a:spcAft>
              <a:buClr>
                <a:schemeClr val="dk1"/>
              </a:buClr>
              <a:buSzPct val="100000"/>
              <a:buFont typeface="Quattrocento Sans"/>
              <a:buChar char="●"/>
            </a:pPr>
            <a:r>
              <a:rPr b="0" i="0" lang="en" sz="1400" u="none" cap="none" strike="noStrike">
                <a:solidFill>
                  <a:schemeClr val="dk1"/>
                </a:solidFill>
                <a:latin typeface="Quattrocento Sans"/>
                <a:ea typeface="Quattrocento Sans"/>
                <a:cs typeface="Quattrocento Sans"/>
                <a:sym typeface="Quattrocento Sans"/>
              </a:rPr>
              <a:t>69% </a:t>
            </a:r>
            <a:r>
              <a:rPr b="0" i="0" lang="en" sz="1400" u="none" cap="none" strike="noStrike">
                <a:solidFill>
                  <a:srgbClr val="000000"/>
                </a:solidFill>
                <a:latin typeface="Quattrocento Sans"/>
                <a:ea typeface="Quattrocento Sans"/>
                <a:cs typeface="Quattrocento Sans"/>
                <a:sym typeface="Quattrocento Sans"/>
              </a:rPr>
              <a:t>Overall  </a:t>
            </a:r>
          </a:p>
          <a:p>
            <a:pPr indent="-228600" lvl="0" marL="457200" marR="0" rtl="0" algn="l">
              <a:lnSpc>
                <a:spcPct val="100000"/>
              </a:lnSpc>
              <a:spcBef>
                <a:spcPts val="0"/>
              </a:spcBef>
              <a:spcAft>
                <a:spcPts val="0"/>
              </a:spcAft>
              <a:buClr>
                <a:srgbClr val="000000"/>
              </a:buClr>
              <a:buSzPct val="100000"/>
              <a:buFont typeface="Quattrocento Sans"/>
              <a:buChar char="●"/>
            </a:pPr>
            <a:r>
              <a:rPr b="0" i="0" lang="en" sz="1400" u="none" cap="none" strike="noStrike">
                <a:solidFill>
                  <a:srgbClr val="000000"/>
                </a:solidFill>
                <a:latin typeface="Quattrocento Sans"/>
                <a:ea typeface="Quattrocento Sans"/>
                <a:cs typeface="Quattrocento Sans"/>
                <a:sym typeface="Quattrocento Sans"/>
              </a:rPr>
              <a:t>67% </a:t>
            </a:r>
            <a:r>
              <a:rPr b="0" i="0" lang="en" sz="1400" u="none" cap="none" strike="noStrike">
                <a:solidFill>
                  <a:schemeClr val="dk1"/>
                </a:solidFill>
                <a:latin typeface="Quattrocento Sans"/>
                <a:ea typeface="Quattrocento Sans"/>
                <a:cs typeface="Quattrocento Sans"/>
                <a:sym typeface="Quattrocento Sans"/>
              </a:rPr>
              <a:t>Home page</a:t>
            </a:r>
          </a:p>
        </p:txBody>
      </p:sp>
      <p:sp>
        <p:nvSpPr>
          <p:cNvPr id="187" name="Shape 187"/>
          <p:cNvSpPr/>
          <p:nvPr/>
        </p:nvSpPr>
        <p:spPr>
          <a:xfrm>
            <a:off x="3402225" y="2783485"/>
            <a:ext cx="2089199" cy="936899"/>
          </a:xfrm>
          <a:prstGeom prst="rect">
            <a:avLst/>
          </a:prstGeom>
          <a:solidFill>
            <a:srgbClr val="FFC000"/>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indent="0" lvl="0" marL="0" marR="0" rtl="0" algn="ctr">
              <a:lnSpc>
                <a:spcPct val="100000"/>
              </a:lnSpc>
              <a:spcBef>
                <a:spcPts val="0"/>
              </a:spcBef>
              <a:spcAft>
                <a:spcPts val="0"/>
              </a:spcAft>
              <a:buClr>
                <a:schemeClr val="dk1"/>
              </a:buClr>
              <a:buSzPct val="25000"/>
              <a:buFont typeface="Quattrocento Sans"/>
              <a:buNone/>
            </a:pPr>
            <a:r>
              <a:rPr b="1" i="0" lang="en" sz="1400" u="none" cap="none" strike="noStrike">
                <a:solidFill>
                  <a:schemeClr val="dk1"/>
                </a:solidFill>
                <a:latin typeface="Quattrocento Sans"/>
                <a:ea typeface="Quattrocento Sans"/>
                <a:cs typeface="Quattrocento Sans"/>
                <a:sym typeface="Quattrocento Sans"/>
              </a:rPr>
              <a:t>Baseline Period:</a:t>
            </a:r>
          </a:p>
          <a:p>
            <a:pPr indent="0" lvl="0" marL="0" marR="0" rtl="0" algn="ctr">
              <a:lnSpc>
                <a:spcPct val="100000"/>
              </a:lnSpc>
              <a:spcBef>
                <a:spcPts val="0"/>
              </a:spcBef>
              <a:spcAft>
                <a:spcPts val="0"/>
              </a:spcAft>
              <a:buClr>
                <a:srgbClr val="FFCD00"/>
              </a:buClr>
              <a:buSzPct val="25000"/>
              <a:buFont typeface="Quattrocento Sans"/>
              <a:buNone/>
            </a:pPr>
            <a:r>
              <a:rPr b="0" i="0" lang="en" sz="1400" u="none" cap="none" strike="noStrike">
                <a:solidFill>
                  <a:schemeClr val="dk1"/>
                </a:solidFill>
                <a:latin typeface="Quattrocento Sans"/>
                <a:ea typeface="Quattrocento Sans"/>
                <a:cs typeface="Quattrocento Sans"/>
                <a:sym typeface="Quattrocento Sans"/>
              </a:rPr>
              <a:t>Jan 1, 2016 - Feb 22, 2016</a:t>
            </a:r>
          </a:p>
        </p:txBody>
      </p:sp>
      <p:pic>
        <p:nvPicPr>
          <p:cNvPr id="188" name="Shape 188"/>
          <p:cNvPicPr preferRelativeResize="0"/>
          <p:nvPr/>
        </p:nvPicPr>
        <p:blipFill rotWithShape="1">
          <a:blip r:embed="rId3">
            <a:alphaModFix/>
          </a:blip>
          <a:srcRect b="0" l="0" r="0" t="0"/>
          <a:stretch/>
        </p:blipFill>
        <p:spPr>
          <a:xfrm>
            <a:off x="6179773" y="443722"/>
            <a:ext cx="2448300" cy="2078124"/>
          </a:xfrm>
          <a:prstGeom prst="rect">
            <a:avLst/>
          </a:prstGeom>
          <a:noFill/>
          <a:ln>
            <a:noFill/>
          </a:ln>
        </p:spPr>
      </p:pic>
      <p:pic>
        <p:nvPicPr>
          <p:cNvPr id="189" name="Shape 189"/>
          <p:cNvPicPr preferRelativeResize="0"/>
          <p:nvPr/>
        </p:nvPicPr>
        <p:blipFill rotWithShape="1">
          <a:blip r:embed="rId4">
            <a:alphaModFix/>
          </a:blip>
          <a:srcRect b="12958" l="0" r="0" t="0"/>
          <a:stretch/>
        </p:blipFill>
        <p:spPr>
          <a:xfrm flipH="1">
            <a:off x="620345" y="708843"/>
            <a:ext cx="874825" cy="76824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93" name="Shape 193"/>
        <p:cNvGrpSpPr/>
        <p:nvPr/>
      </p:nvGrpSpPr>
      <p:grpSpPr>
        <a:xfrm>
          <a:off x="0" y="0"/>
          <a:ext cx="0" cy="0"/>
          <a:chOff x="0" y="0"/>
          <a:chExt cx="0" cy="0"/>
        </a:xfrm>
      </p:grpSpPr>
      <p:sp>
        <p:nvSpPr>
          <p:cNvPr id="194" name="Shape 194"/>
          <p:cNvSpPr txBox="1"/>
          <p:nvPr>
            <p:ph type="title"/>
          </p:nvPr>
        </p:nvSpPr>
        <p:spPr>
          <a:xfrm>
            <a:off x="1381250" y="922666"/>
            <a:ext cx="3878399" cy="435599"/>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Lora"/>
              <a:buNone/>
            </a:pPr>
            <a:r>
              <a:rPr b="1" i="0" lang="en" sz="2000" u="none" cap="none" strike="noStrike">
                <a:solidFill>
                  <a:srgbClr val="000000"/>
                </a:solidFill>
                <a:latin typeface="Lora"/>
                <a:ea typeface="Lora"/>
                <a:cs typeface="Lora"/>
                <a:sym typeface="Lora"/>
              </a:rPr>
              <a:t>Custom Reports Indicate Need to Expand Customer Acquisition Strategy</a:t>
            </a:r>
          </a:p>
        </p:txBody>
      </p:sp>
      <p:sp>
        <p:nvSpPr>
          <p:cNvPr id="195" name="Shape 195"/>
          <p:cNvSpPr txBox="1"/>
          <p:nvPr>
            <p:ph idx="1" type="body"/>
          </p:nvPr>
        </p:nvSpPr>
        <p:spPr>
          <a:xfrm>
            <a:off x="1011725" y="1795775"/>
            <a:ext cx="3503998" cy="3112200"/>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FFCD00"/>
              </a:buClr>
              <a:buSzPct val="25000"/>
              <a:buFont typeface="Quattrocento Sans"/>
              <a:buNone/>
            </a:pPr>
            <a:r>
              <a:t/>
            </a:r>
            <a:endParaRPr b="0" i="0" sz="1800" u="none" cap="none" strike="noStrike">
              <a:solidFill>
                <a:srgbClr val="000000"/>
              </a:solidFill>
              <a:latin typeface="Quattrocento Sans"/>
              <a:ea typeface="Quattrocento Sans"/>
              <a:cs typeface="Quattrocento Sans"/>
              <a:sym typeface="Quattrocento Sans"/>
            </a:endParaRPr>
          </a:p>
          <a:p>
            <a:pPr indent="0" lvl="0" marL="0" marR="0" rtl="0" algn="l">
              <a:lnSpc>
                <a:spcPct val="100000"/>
              </a:lnSpc>
              <a:spcBef>
                <a:spcPts val="0"/>
              </a:spcBef>
              <a:spcAft>
                <a:spcPts val="0"/>
              </a:spcAft>
              <a:buClr>
                <a:srgbClr val="FFCD00"/>
              </a:buClr>
              <a:buSzPct val="25000"/>
              <a:buFont typeface="Quattrocento Sans"/>
              <a:buNone/>
            </a:pPr>
            <a:r>
              <a:rPr b="1" i="0" lang="en" sz="1800" u="none" cap="none" strike="noStrike">
                <a:solidFill>
                  <a:srgbClr val="000000"/>
                </a:solidFill>
                <a:latin typeface="Quattrocento Sans"/>
                <a:ea typeface="Quattrocento Sans"/>
                <a:cs typeface="Quattrocento Sans"/>
                <a:sym typeface="Quattrocento Sans"/>
              </a:rPr>
              <a:t>79.79% </a:t>
            </a:r>
            <a:r>
              <a:rPr b="0" i="0" lang="en" sz="1800" u="none" cap="none" strike="noStrike">
                <a:solidFill>
                  <a:srgbClr val="000000"/>
                </a:solidFill>
                <a:latin typeface="Quattrocento Sans"/>
                <a:ea typeface="Quattrocento Sans"/>
                <a:cs typeface="Quattrocento Sans"/>
                <a:sym typeface="Quattrocento Sans"/>
              </a:rPr>
              <a:t>of the site entrances are through the home page</a:t>
            </a:r>
          </a:p>
        </p:txBody>
      </p:sp>
      <p:sp>
        <p:nvSpPr>
          <p:cNvPr id="196" name="Shape 196"/>
          <p:cNvSpPr/>
          <p:nvPr/>
        </p:nvSpPr>
        <p:spPr>
          <a:xfrm>
            <a:off x="5846175" y="748150"/>
            <a:ext cx="2773199" cy="1834200"/>
          </a:xfrm>
          <a:prstGeom prst="downArrowCallout">
            <a:avLst>
              <a:gd fmla="val 25000" name="adj1"/>
              <a:gd fmla="val 25000" name="adj2"/>
              <a:gd fmla="val 25000" name="adj3"/>
              <a:gd fmla="val 64977" name="adj4"/>
            </a:avLst>
          </a:prstGeom>
          <a:solidFill>
            <a:srgbClr val="FFC000"/>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r>
              <a:rPr b="1" i="0" lang="en" sz="1400" u="none" cap="none" strike="noStrike">
                <a:solidFill>
                  <a:srgbClr val="000000"/>
                </a:solidFill>
                <a:latin typeface="Arial"/>
                <a:ea typeface="Arial"/>
                <a:cs typeface="Arial"/>
                <a:sym typeface="Arial"/>
              </a:rPr>
              <a:t>Direct Traffic</a:t>
            </a:r>
            <a:r>
              <a:rPr b="0" i="0" lang="en" sz="1400" u="none" cap="none" strike="noStrike">
                <a:solidFill>
                  <a:srgbClr val="000000"/>
                </a:solidFill>
                <a:latin typeface="Arial"/>
                <a:ea typeface="Arial"/>
                <a:cs typeface="Arial"/>
                <a:sym typeface="Arial"/>
              </a:rPr>
              <a:t>: 47.82% of sessions</a:t>
            </a:r>
          </a:p>
          <a:p>
            <a:pPr indent="0" lvl="0" marL="0" marR="0" rtl="0" algn="l">
              <a:lnSpc>
                <a:spcPct val="100000"/>
              </a:lnSpc>
              <a:spcBef>
                <a:spcPts val="0"/>
              </a:spcBef>
              <a:spcAft>
                <a:spcPts val="0"/>
              </a:spcAft>
              <a:buClr>
                <a:srgbClr val="000000"/>
              </a:buClr>
              <a:buSzPct val="25000"/>
              <a:buFont typeface="Arial"/>
              <a:buNone/>
            </a:pPr>
            <a:r>
              <a:rPr b="1" i="0" lang="en" sz="1400" u="none" cap="none" strike="noStrike">
                <a:solidFill>
                  <a:srgbClr val="000000"/>
                </a:solidFill>
                <a:latin typeface="Arial"/>
                <a:ea typeface="Arial"/>
                <a:cs typeface="Arial"/>
                <a:sym typeface="Arial"/>
              </a:rPr>
              <a:t>Organic Search</a:t>
            </a:r>
            <a:r>
              <a:rPr b="0" i="0" lang="en" sz="1400" u="none" cap="none" strike="noStrike">
                <a:solidFill>
                  <a:srgbClr val="000000"/>
                </a:solidFill>
                <a:latin typeface="Arial"/>
                <a:ea typeface="Arial"/>
                <a:cs typeface="Arial"/>
                <a:sym typeface="Arial"/>
              </a:rPr>
              <a:t>: 24.44% of sessions</a:t>
            </a:r>
          </a:p>
        </p:txBody>
      </p:sp>
      <p:sp>
        <p:nvSpPr>
          <p:cNvPr id="197" name="Shape 197"/>
          <p:cNvSpPr/>
          <p:nvPr/>
        </p:nvSpPr>
        <p:spPr>
          <a:xfrm>
            <a:off x="5846175" y="2658650"/>
            <a:ext cx="2773199" cy="1264800"/>
          </a:xfrm>
          <a:prstGeom prst="downArrowCallout">
            <a:avLst>
              <a:gd fmla="val 25000" name="adj1"/>
              <a:gd fmla="val 25000" name="adj2"/>
              <a:gd fmla="val 25000" name="adj3"/>
              <a:gd fmla="val 64977" name="adj4"/>
            </a:avLst>
          </a:prstGeom>
          <a:solidFill>
            <a:srgbClr val="FFC000"/>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r>
              <a:rPr b="0" i="0" lang="en" sz="1400" u="none" cap="none" strike="noStrike">
                <a:solidFill>
                  <a:srgbClr val="000000"/>
                </a:solidFill>
                <a:latin typeface="Arial"/>
                <a:ea typeface="Arial"/>
                <a:cs typeface="Arial"/>
                <a:sym typeface="Arial"/>
              </a:rPr>
              <a:t>Reflects need to increase </a:t>
            </a:r>
            <a:r>
              <a:rPr b="1" i="0" lang="en" sz="1400" u="none" cap="none" strike="noStrike">
                <a:solidFill>
                  <a:srgbClr val="000000"/>
                </a:solidFill>
                <a:latin typeface="Arial"/>
                <a:ea typeface="Arial"/>
                <a:cs typeface="Arial"/>
                <a:sym typeface="Arial"/>
              </a:rPr>
              <a:t>marketing efforts</a:t>
            </a:r>
          </a:p>
        </p:txBody>
      </p:sp>
      <p:sp>
        <p:nvSpPr>
          <p:cNvPr id="198" name="Shape 198"/>
          <p:cNvSpPr/>
          <p:nvPr/>
        </p:nvSpPr>
        <p:spPr>
          <a:xfrm>
            <a:off x="5883675" y="3971075"/>
            <a:ext cx="2698198" cy="936899"/>
          </a:xfrm>
          <a:prstGeom prst="rect">
            <a:avLst/>
          </a:prstGeom>
          <a:solidFill>
            <a:srgbClr val="FFC000"/>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r>
              <a:rPr b="1" i="0" lang="en" sz="1400" u="none" cap="none" strike="noStrike">
                <a:solidFill>
                  <a:srgbClr val="000000"/>
                </a:solidFill>
                <a:latin typeface="Arial"/>
                <a:ea typeface="Arial"/>
                <a:cs typeface="Arial"/>
                <a:sym typeface="Arial"/>
              </a:rPr>
              <a:t>Search Analytics</a:t>
            </a:r>
            <a:r>
              <a:rPr b="0" i="0" lang="en" sz="1400" u="none" cap="none" strike="noStrike">
                <a:solidFill>
                  <a:srgbClr val="000000"/>
                </a:solidFill>
                <a:latin typeface="Arial"/>
                <a:ea typeface="Arial"/>
                <a:cs typeface="Arial"/>
                <a:sym typeface="Arial"/>
              </a:rPr>
              <a:t> is essential to promote nomz and boost sales</a:t>
            </a:r>
          </a:p>
        </p:txBody>
      </p:sp>
      <p:pic>
        <p:nvPicPr>
          <p:cNvPr id="199" name="Shape 199"/>
          <p:cNvPicPr preferRelativeResize="0"/>
          <p:nvPr/>
        </p:nvPicPr>
        <p:blipFill rotWithShape="1">
          <a:blip r:embed="rId3">
            <a:alphaModFix/>
          </a:blip>
          <a:srcRect b="0" l="0" r="0" t="0"/>
          <a:stretch/>
        </p:blipFill>
        <p:spPr>
          <a:xfrm>
            <a:off x="80975" y="3231575"/>
            <a:ext cx="3105150" cy="1676399"/>
          </a:xfrm>
          <a:prstGeom prst="rect">
            <a:avLst/>
          </a:prstGeom>
          <a:noFill/>
          <a:ln>
            <a:noFill/>
          </a:ln>
        </p:spPr>
      </p:pic>
      <p:pic>
        <p:nvPicPr>
          <p:cNvPr id="200" name="Shape 200"/>
          <p:cNvPicPr preferRelativeResize="0"/>
          <p:nvPr/>
        </p:nvPicPr>
        <p:blipFill rotWithShape="1">
          <a:blip r:embed="rId4">
            <a:alphaModFix/>
          </a:blip>
          <a:srcRect b="0" l="0" r="0" t="0"/>
          <a:stretch/>
        </p:blipFill>
        <p:spPr>
          <a:xfrm>
            <a:off x="3319775" y="3135996"/>
            <a:ext cx="2305674" cy="1771974"/>
          </a:xfrm>
          <a:prstGeom prst="rect">
            <a:avLst/>
          </a:prstGeom>
          <a:noFill/>
          <a:ln>
            <a:noFill/>
          </a:ln>
        </p:spPr>
      </p:pic>
      <p:sp>
        <p:nvSpPr>
          <p:cNvPr id="201" name="Shape 201"/>
          <p:cNvSpPr txBox="1"/>
          <p:nvPr/>
        </p:nvSpPr>
        <p:spPr>
          <a:xfrm>
            <a:off x="840050" y="2983075"/>
            <a:ext cx="1586999" cy="365698"/>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r>
              <a:rPr b="0" i="0" lang="en" sz="1400" u="none" cap="none" strike="noStrike">
                <a:solidFill>
                  <a:srgbClr val="000000"/>
                </a:solidFill>
                <a:latin typeface="Arial"/>
                <a:ea typeface="Arial"/>
                <a:cs typeface="Arial"/>
                <a:sym typeface="Arial"/>
              </a:rPr>
              <a:t>Source</a:t>
            </a:r>
          </a:p>
        </p:txBody>
      </p:sp>
      <p:sp>
        <p:nvSpPr>
          <p:cNvPr id="202" name="Shape 202"/>
          <p:cNvSpPr txBox="1"/>
          <p:nvPr/>
        </p:nvSpPr>
        <p:spPr>
          <a:xfrm>
            <a:off x="3897100" y="2983075"/>
            <a:ext cx="1362599" cy="365698"/>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r>
              <a:rPr b="0" i="0" lang="en" sz="1400" u="none" cap="none" strike="noStrike">
                <a:solidFill>
                  <a:srgbClr val="000000"/>
                </a:solidFill>
                <a:latin typeface="Arial"/>
                <a:ea typeface="Arial"/>
                <a:cs typeface="Arial"/>
                <a:sym typeface="Arial"/>
              </a:rPr>
              <a:t>Landing Page</a:t>
            </a:r>
          </a:p>
        </p:txBody>
      </p:sp>
      <p:pic>
        <p:nvPicPr>
          <p:cNvPr id="203" name="Shape 203"/>
          <p:cNvPicPr preferRelativeResize="0"/>
          <p:nvPr/>
        </p:nvPicPr>
        <p:blipFill rotWithShape="1">
          <a:blip r:embed="rId5">
            <a:alphaModFix/>
          </a:blip>
          <a:srcRect b="12958" l="0" r="0" t="0"/>
          <a:stretch/>
        </p:blipFill>
        <p:spPr>
          <a:xfrm flipH="1">
            <a:off x="620345" y="720718"/>
            <a:ext cx="874825" cy="76824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07" name="Shape 207"/>
        <p:cNvGrpSpPr/>
        <p:nvPr/>
      </p:nvGrpSpPr>
      <p:grpSpPr>
        <a:xfrm>
          <a:off x="0" y="0"/>
          <a:ext cx="0" cy="0"/>
          <a:chOff x="0" y="0"/>
          <a:chExt cx="0" cy="0"/>
        </a:xfrm>
      </p:grpSpPr>
      <p:sp>
        <p:nvSpPr>
          <p:cNvPr id="208" name="Shape 208"/>
          <p:cNvSpPr txBox="1"/>
          <p:nvPr>
            <p:ph type="ctrTitle"/>
          </p:nvPr>
        </p:nvSpPr>
        <p:spPr>
          <a:xfrm>
            <a:off x="2022225" y="1693525"/>
            <a:ext cx="5798998" cy="1159798"/>
          </a:xfrm>
          <a:prstGeom prst="rect">
            <a:avLst/>
          </a:prstGeom>
          <a:solidFill>
            <a:srgbClr val="FFFFFF"/>
          </a:solidFill>
          <a:ln>
            <a:noFill/>
          </a:ln>
        </p:spPr>
        <p:txBody>
          <a:bodyPr anchorCtr="0" anchor="b" bIns="91425" lIns="91425" rIns="91425" tIns="91425">
            <a:noAutofit/>
          </a:bodyPr>
          <a:lstStyle/>
          <a:p>
            <a:pPr indent="0" lvl="0" marL="0" marR="0" rtl="0" algn="l">
              <a:lnSpc>
                <a:spcPct val="100000"/>
              </a:lnSpc>
              <a:spcBef>
                <a:spcPts val="0"/>
              </a:spcBef>
              <a:spcAft>
                <a:spcPts val="0"/>
              </a:spcAft>
              <a:buClr>
                <a:srgbClr val="000000"/>
              </a:buClr>
              <a:buSzPct val="25000"/>
              <a:buFont typeface="Lora"/>
              <a:buNone/>
            </a:pPr>
            <a:r>
              <a:rPr b="1" i="0" lang="en" sz="3000" u="none" cap="none" strike="noStrike">
                <a:solidFill>
                  <a:srgbClr val="000000"/>
                </a:solidFill>
                <a:latin typeface="Lora"/>
                <a:ea typeface="Lora"/>
                <a:cs typeface="Lora"/>
                <a:sym typeface="Lora"/>
              </a:rPr>
              <a:t>Digital User Experience (DUX)</a:t>
            </a:r>
          </a:p>
        </p:txBody>
      </p:sp>
      <p:sp>
        <p:nvSpPr>
          <p:cNvPr id="209" name="Shape 209"/>
          <p:cNvSpPr txBox="1"/>
          <p:nvPr>
            <p:ph idx="1" type="subTitle"/>
          </p:nvPr>
        </p:nvSpPr>
        <p:spPr>
          <a:xfrm>
            <a:off x="2022300" y="2815923"/>
            <a:ext cx="5591400" cy="784798"/>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000000"/>
              </a:buClr>
              <a:buSzPct val="25000"/>
              <a:buFont typeface="Quattrocento Sans"/>
              <a:buNone/>
            </a:pPr>
            <a:r>
              <a:rPr b="0" i="0" lang="en" sz="1400" u="none" cap="none" strike="noStrike">
                <a:solidFill>
                  <a:srgbClr val="000000"/>
                </a:solidFill>
                <a:highlight>
                  <a:srgbClr val="FFCD00"/>
                </a:highlight>
                <a:latin typeface="Quattrocento Sans"/>
                <a:ea typeface="Quattrocento Sans"/>
                <a:cs typeface="Quattrocento Sans"/>
                <a:sym typeface="Quattrocento Sans"/>
              </a:rPr>
              <a:t>Improving Digital User Experience Through Analytics</a:t>
            </a:r>
          </a:p>
        </p:txBody>
      </p:sp>
      <p:sp>
        <p:nvSpPr>
          <p:cNvPr id="210" name="Shape 210"/>
          <p:cNvSpPr txBox="1"/>
          <p:nvPr/>
        </p:nvSpPr>
        <p:spPr>
          <a:xfrm>
            <a:off x="1133975" y="2291150"/>
            <a:ext cx="543899" cy="562199"/>
          </a:xfrm>
          <a:prstGeom prst="rect">
            <a:avLst/>
          </a:prstGeom>
          <a:noFill/>
          <a:ln>
            <a:noFill/>
          </a:ln>
        </p:spPr>
        <p:txBody>
          <a:bodyPr anchorCtr="0" anchor="ctr" bIns="91425" lIns="91425" rIns="91425" tIns="91425">
            <a:noAutofit/>
          </a:bodyPr>
          <a:lstStyle/>
          <a:p>
            <a:pPr indent="0" lvl="0" marL="0" marR="0" rtl="0" algn="ctr">
              <a:lnSpc>
                <a:spcPct val="100000"/>
              </a:lnSpc>
              <a:spcBef>
                <a:spcPts val="0"/>
              </a:spcBef>
              <a:spcAft>
                <a:spcPts val="0"/>
              </a:spcAft>
              <a:buClr>
                <a:schemeClr val="dk1"/>
              </a:buClr>
              <a:buSzPct val="25000"/>
              <a:buFont typeface="Lora"/>
              <a:buNone/>
            </a:pPr>
            <a:r>
              <a:rPr b="0" i="0" lang="en" sz="2400" u="none" cap="none" strike="noStrike">
                <a:solidFill>
                  <a:schemeClr val="dk1"/>
                </a:solidFill>
                <a:latin typeface="Lora"/>
                <a:ea typeface="Lora"/>
                <a:cs typeface="Lora"/>
                <a:sym typeface="Lora"/>
              </a:rPr>
              <a:t>3</a:t>
            </a: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14" name="Shape 214"/>
        <p:cNvGrpSpPr/>
        <p:nvPr/>
      </p:nvGrpSpPr>
      <p:grpSpPr>
        <a:xfrm>
          <a:off x="0" y="0"/>
          <a:ext cx="0" cy="0"/>
          <a:chOff x="0" y="0"/>
          <a:chExt cx="0" cy="0"/>
        </a:xfrm>
      </p:grpSpPr>
      <p:sp>
        <p:nvSpPr>
          <p:cNvPr id="215" name="Shape 215"/>
          <p:cNvSpPr txBox="1"/>
          <p:nvPr>
            <p:ph type="title"/>
          </p:nvPr>
        </p:nvSpPr>
        <p:spPr>
          <a:xfrm>
            <a:off x="1381250" y="922675"/>
            <a:ext cx="2833500" cy="435599"/>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Lora"/>
              <a:buNone/>
            </a:pPr>
            <a:r>
              <a:rPr b="1" i="0" lang="en" sz="2000" u="none" cap="none" strike="noStrike">
                <a:solidFill>
                  <a:srgbClr val="000000"/>
                </a:solidFill>
                <a:latin typeface="Lora"/>
                <a:ea typeface="Lora"/>
                <a:cs typeface="Lora"/>
                <a:sym typeface="Lora"/>
              </a:rPr>
              <a:t>DUX Improvement</a:t>
            </a:r>
          </a:p>
        </p:txBody>
      </p:sp>
      <p:sp>
        <p:nvSpPr>
          <p:cNvPr id="216" name="Shape 216"/>
          <p:cNvSpPr txBox="1"/>
          <p:nvPr>
            <p:ph idx="1" type="body"/>
          </p:nvPr>
        </p:nvSpPr>
        <p:spPr>
          <a:xfrm>
            <a:off x="133575" y="1944559"/>
            <a:ext cx="5328849" cy="2138027"/>
          </a:xfrm>
          <a:prstGeom prst="rect">
            <a:avLst/>
          </a:prstGeom>
          <a:noFill/>
          <a:ln>
            <a:noFill/>
          </a:ln>
        </p:spPr>
        <p:txBody>
          <a:bodyPr anchorCtr="0" anchor="t" bIns="91425" lIns="91425" rIns="91425" tIns="91425">
            <a:noAutofit/>
          </a:bodyPr>
          <a:lstStyle/>
          <a:p>
            <a:pPr indent="-330200" lvl="0" marL="457200" marR="0" rtl="0" algn="l">
              <a:lnSpc>
                <a:spcPct val="100000"/>
              </a:lnSpc>
              <a:spcBef>
                <a:spcPts val="0"/>
              </a:spcBef>
              <a:spcAft>
                <a:spcPts val="0"/>
              </a:spcAft>
              <a:buClr>
                <a:srgbClr val="FFCD00"/>
              </a:buClr>
              <a:buSzPct val="100000"/>
              <a:buFont typeface="Quattrocento Sans"/>
              <a:buChar char="◉"/>
            </a:pPr>
            <a:r>
              <a:rPr b="0" i="0" lang="en" sz="1600" u="none" cap="none" strike="noStrike">
                <a:solidFill>
                  <a:srgbClr val="000000"/>
                </a:solidFill>
                <a:latin typeface="Quattrocento Sans"/>
                <a:ea typeface="Quattrocento Sans"/>
                <a:cs typeface="Quattrocento Sans"/>
                <a:sym typeface="Quattrocento Sans"/>
              </a:rPr>
              <a:t>Website only received 140 visitors/week on average</a:t>
            </a:r>
          </a:p>
          <a:p>
            <a:pPr indent="-330200" lvl="1" marL="914400" marR="0" rtl="0" algn="l">
              <a:lnSpc>
                <a:spcPct val="100000"/>
              </a:lnSpc>
              <a:spcBef>
                <a:spcPts val="0"/>
              </a:spcBef>
              <a:spcAft>
                <a:spcPts val="0"/>
              </a:spcAft>
              <a:buClr>
                <a:srgbClr val="FFCD00"/>
              </a:buClr>
              <a:buSzPct val="25000"/>
              <a:buFont typeface="Quattrocento Sans"/>
              <a:buNone/>
            </a:pPr>
            <a:r>
              <a:t/>
            </a:r>
            <a:endParaRPr b="0" i="0" sz="1600" u="none" cap="none" strike="noStrike">
              <a:solidFill>
                <a:srgbClr val="000000"/>
              </a:solidFill>
              <a:latin typeface="Quattrocento Sans"/>
              <a:ea typeface="Quattrocento Sans"/>
              <a:cs typeface="Quattrocento Sans"/>
              <a:sym typeface="Quattrocento Sans"/>
            </a:endParaRPr>
          </a:p>
          <a:p>
            <a:pPr indent="-330200" lvl="0" marL="457200" marR="0" rtl="0" algn="l">
              <a:lnSpc>
                <a:spcPct val="100000"/>
              </a:lnSpc>
              <a:spcBef>
                <a:spcPts val="0"/>
              </a:spcBef>
              <a:spcAft>
                <a:spcPts val="0"/>
              </a:spcAft>
              <a:buClr>
                <a:srgbClr val="FFCD00"/>
              </a:buClr>
              <a:buSzPct val="100000"/>
              <a:buFont typeface="Quattrocento Sans"/>
              <a:buChar char="◉"/>
            </a:pPr>
            <a:r>
              <a:rPr b="0" i="0" lang="en" sz="1600" u="none" cap="none" strike="noStrike">
                <a:solidFill>
                  <a:srgbClr val="000000"/>
                </a:solidFill>
                <a:latin typeface="Quattrocento Sans"/>
                <a:ea typeface="Quattrocento Sans"/>
                <a:cs typeface="Quattrocento Sans"/>
                <a:sym typeface="Quattrocento Sans"/>
              </a:rPr>
              <a:t>Employed friends an Amazon Mechanical Turk</a:t>
            </a:r>
          </a:p>
          <a:p>
            <a:pPr indent="0" lvl="0" marL="0" marR="0" rtl="0" algn="l">
              <a:lnSpc>
                <a:spcPct val="100000"/>
              </a:lnSpc>
              <a:spcBef>
                <a:spcPts val="0"/>
              </a:spcBef>
              <a:spcAft>
                <a:spcPts val="0"/>
              </a:spcAft>
              <a:buClr>
                <a:srgbClr val="FFCD00"/>
              </a:buClr>
              <a:buSzPct val="25000"/>
              <a:buFont typeface="Quattrocento Sans"/>
              <a:buNone/>
            </a:pPr>
            <a:r>
              <a:t/>
            </a:r>
            <a:endParaRPr b="0" i="0" sz="1600" u="none" cap="none" strike="noStrike">
              <a:solidFill>
                <a:srgbClr val="000000"/>
              </a:solidFill>
              <a:latin typeface="Quattrocento Sans"/>
              <a:ea typeface="Quattrocento Sans"/>
              <a:cs typeface="Quattrocento Sans"/>
              <a:sym typeface="Quattrocento Sans"/>
            </a:endParaRPr>
          </a:p>
          <a:p>
            <a:pPr indent="-330200" lvl="0" marL="457200" marR="0" rtl="0" algn="l">
              <a:lnSpc>
                <a:spcPct val="100000"/>
              </a:lnSpc>
              <a:spcBef>
                <a:spcPts val="0"/>
              </a:spcBef>
              <a:spcAft>
                <a:spcPts val="0"/>
              </a:spcAft>
              <a:buClr>
                <a:srgbClr val="FFCD00"/>
              </a:buClr>
              <a:buSzPct val="100000"/>
              <a:buFont typeface="Quattrocento Sans"/>
              <a:buChar char="◉"/>
            </a:pPr>
            <a:r>
              <a:rPr b="0" i="0" lang="en" sz="1600" u="none" cap="none" strike="noStrike">
                <a:solidFill>
                  <a:srgbClr val="000000"/>
                </a:solidFill>
                <a:latin typeface="Quattrocento Sans"/>
                <a:ea typeface="Quattrocento Sans"/>
                <a:cs typeface="Quattrocento Sans"/>
                <a:sym typeface="Quattrocento Sans"/>
              </a:rPr>
              <a:t>Rated highly for </a:t>
            </a:r>
            <a:r>
              <a:rPr b="1" i="0" lang="en" sz="1600" u="none" cap="none" strike="noStrike">
                <a:solidFill>
                  <a:srgbClr val="000000"/>
                </a:solidFill>
                <a:latin typeface="Quattrocento Sans"/>
                <a:ea typeface="Quattrocento Sans"/>
                <a:cs typeface="Quattrocento Sans"/>
                <a:sym typeface="Quattrocento Sans"/>
              </a:rPr>
              <a:t>Visual </a:t>
            </a:r>
            <a:r>
              <a:rPr b="0" i="0" lang="en" sz="1600" u="none" cap="none" strike="noStrike">
                <a:solidFill>
                  <a:srgbClr val="000000"/>
                </a:solidFill>
                <a:latin typeface="Quattrocento Sans"/>
                <a:ea typeface="Quattrocento Sans"/>
                <a:cs typeface="Quattrocento Sans"/>
                <a:sym typeface="Quattrocento Sans"/>
              </a:rPr>
              <a:t>and </a:t>
            </a:r>
            <a:r>
              <a:rPr b="1" i="0" lang="en" sz="1600" u="none" cap="none" strike="noStrike">
                <a:solidFill>
                  <a:srgbClr val="000000"/>
                </a:solidFill>
                <a:latin typeface="Quattrocento Sans"/>
                <a:ea typeface="Quattrocento Sans"/>
                <a:cs typeface="Quattrocento Sans"/>
                <a:sym typeface="Quattrocento Sans"/>
              </a:rPr>
              <a:t>Functional </a:t>
            </a:r>
            <a:r>
              <a:rPr b="0" i="0" lang="en" sz="1600" u="none" cap="none" strike="noStrike">
                <a:solidFill>
                  <a:srgbClr val="000000"/>
                </a:solidFill>
                <a:latin typeface="Quattrocento Sans"/>
                <a:ea typeface="Quattrocento Sans"/>
                <a:cs typeface="Quattrocento Sans"/>
                <a:sym typeface="Quattrocento Sans"/>
              </a:rPr>
              <a:t>design</a:t>
            </a:r>
          </a:p>
          <a:p>
            <a:pPr indent="0" lvl="0" marL="0" marR="0" rtl="0" algn="l">
              <a:lnSpc>
                <a:spcPct val="100000"/>
              </a:lnSpc>
              <a:spcBef>
                <a:spcPts val="0"/>
              </a:spcBef>
              <a:spcAft>
                <a:spcPts val="0"/>
              </a:spcAft>
              <a:buClr>
                <a:srgbClr val="FFCD00"/>
              </a:buClr>
              <a:buSzPct val="25000"/>
              <a:buFont typeface="Quattrocento Sans"/>
              <a:buNone/>
            </a:pPr>
            <a:r>
              <a:t/>
            </a:r>
            <a:endParaRPr b="0" i="0" sz="1600" u="none" cap="none" strike="noStrike">
              <a:solidFill>
                <a:srgbClr val="000000"/>
              </a:solidFill>
              <a:latin typeface="Quattrocento Sans"/>
              <a:ea typeface="Quattrocento Sans"/>
              <a:cs typeface="Quattrocento Sans"/>
              <a:sym typeface="Quattrocento Sans"/>
            </a:endParaRPr>
          </a:p>
          <a:p>
            <a:pPr indent="-330200" lvl="0" marL="457200" marR="0" rtl="0" algn="l">
              <a:lnSpc>
                <a:spcPct val="100000"/>
              </a:lnSpc>
              <a:spcBef>
                <a:spcPts val="0"/>
              </a:spcBef>
              <a:spcAft>
                <a:spcPts val="0"/>
              </a:spcAft>
              <a:buClr>
                <a:srgbClr val="FFCD00"/>
              </a:buClr>
              <a:buSzPct val="100000"/>
              <a:buFont typeface="Quattrocento Sans"/>
              <a:buChar char="◉"/>
            </a:pPr>
            <a:r>
              <a:rPr b="0" i="0" lang="en" sz="1600" u="none" cap="none" strike="noStrike">
                <a:solidFill>
                  <a:srgbClr val="000000"/>
                </a:solidFill>
                <a:latin typeface="Quattrocento Sans"/>
                <a:ea typeface="Quattrocento Sans"/>
                <a:cs typeface="Quattrocento Sans"/>
                <a:sym typeface="Quattrocento Sans"/>
              </a:rPr>
              <a:t>Needed to improve </a:t>
            </a:r>
            <a:r>
              <a:rPr b="1" i="0" lang="en" sz="1600" u="none" cap="none" strike="noStrike">
                <a:solidFill>
                  <a:srgbClr val="000000"/>
                </a:solidFill>
                <a:latin typeface="Quattrocento Sans"/>
                <a:ea typeface="Quattrocento Sans"/>
                <a:cs typeface="Quattrocento Sans"/>
                <a:sym typeface="Quattrocento Sans"/>
              </a:rPr>
              <a:t>Informational </a:t>
            </a:r>
            <a:r>
              <a:rPr b="0" i="0" lang="en" sz="1600" u="none" cap="none" strike="noStrike">
                <a:solidFill>
                  <a:srgbClr val="000000"/>
                </a:solidFill>
                <a:latin typeface="Quattrocento Sans"/>
                <a:ea typeface="Quattrocento Sans"/>
                <a:cs typeface="Quattrocento Sans"/>
                <a:sym typeface="Quattrocento Sans"/>
              </a:rPr>
              <a:t>Design</a:t>
            </a:r>
          </a:p>
          <a:p>
            <a:pPr indent="-330200" lvl="1" marL="914400" marR="0" rtl="0" algn="l">
              <a:lnSpc>
                <a:spcPct val="100000"/>
              </a:lnSpc>
              <a:spcBef>
                <a:spcPts val="0"/>
              </a:spcBef>
              <a:spcAft>
                <a:spcPts val="0"/>
              </a:spcAft>
              <a:buClr>
                <a:srgbClr val="FFCD00"/>
              </a:buClr>
              <a:buSzPct val="25000"/>
              <a:buFont typeface="Quattrocento Sans"/>
              <a:buNone/>
            </a:pPr>
            <a:r>
              <a:rPr b="0" i="0" lang="en" sz="1600" u="none" cap="none" strike="noStrike">
                <a:solidFill>
                  <a:srgbClr val="000000"/>
                </a:solidFill>
                <a:latin typeface="Quattrocento Sans"/>
                <a:ea typeface="Quattrocento Sans"/>
                <a:cs typeface="Quattrocento Sans"/>
                <a:sym typeface="Quattrocento Sans"/>
              </a:rPr>
              <a:t>- Ease of access to customer reviews</a:t>
            </a:r>
          </a:p>
        </p:txBody>
      </p:sp>
      <p:pic>
        <p:nvPicPr>
          <p:cNvPr id="217" name="Shape 217"/>
          <p:cNvPicPr preferRelativeResize="0"/>
          <p:nvPr/>
        </p:nvPicPr>
        <p:blipFill rotWithShape="1">
          <a:blip r:embed="rId3">
            <a:alphaModFix/>
          </a:blip>
          <a:srcRect b="0" l="0" r="0" t="0"/>
          <a:stretch/>
        </p:blipFill>
        <p:spPr>
          <a:xfrm>
            <a:off x="5513300" y="1488750"/>
            <a:ext cx="3506400" cy="3049500"/>
          </a:xfrm>
          <a:prstGeom prst="rect">
            <a:avLst/>
          </a:prstGeom>
          <a:noFill/>
          <a:ln>
            <a:noFill/>
          </a:ln>
        </p:spPr>
      </p:pic>
      <p:pic>
        <p:nvPicPr>
          <p:cNvPr id="218" name="Shape 218"/>
          <p:cNvPicPr preferRelativeResize="0"/>
          <p:nvPr/>
        </p:nvPicPr>
        <p:blipFill rotWithShape="1">
          <a:blip r:embed="rId4">
            <a:alphaModFix/>
          </a:blip>
          <a:srcRect b="12958" l="0" r="0" t="0"/>
          <a:stretch/>
        </p:blipFill>
        <p:spPr>
          <a:xfrm flipH="1">
            <a:off x="620345" y="708843"/>
            <a:ext cx="874825" cy="76824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22" name="Shape 222"/>
        <p:cNvGrpSpPr/>
        <p:nvPr/>
      </p:nvGrpSpPr>
      <p:grpSpPr>
        <a:xfrm>
          <a:off x="0" y="0"/>
          <a:ext cx="0" cy="0"/>
          <a:chOff x="0" y="0"/>
          <a:chExt cx="0" cy="0"/>
        </a:xfrm>
      </p:grpSpPr>
      <p:sp>
        <p:nvSpPr>
          <p:cNvPr id="223" name="Shape 223"/>
          <p:cNvSpPr txBox="1"/>
          <p:nvPr>
            <p:ph type="title"/>
          </p:nvPr>
        </p:nvSpPr>
        <p:spPr>
          <a:xfrm>
            <a:off x="1381250" y="922675"/>
            <a:ext cx="2833500" cy="435600"/>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Lora"/>
              <a:buNone/>
            </a:pPr>
            <a:r>
              <a:rPr b="1" i="0" lang="en" sz="2000" u="none" cap="none" strike="noStrike">
                <a:solidFill>
                  <a:srgbClr val="000000"/>
                </a:solidFill>
                <a:latin typeface="Lora"/>
                <a:ea typeface="Lora"/>
                <a:cs typeface="Lora"/>
                <a:sym typeface="Lora"/>
              </a:rPr>
              <a:t>DUX Improvement</a:t>
            </a:r>
          </a:p>
        </p:txBody>
      </p:sp>
      <p:sp>
        <p:nvSpPr>
          <p:cNvPr id="224" name="Shape 224"/>
          <p:cNvSpPr txBox="1"/>
          <p:nvPr>
            <p:ph idx="1" type="body"/>
          </p:nvPr>
        </p:nvSpPr>
        <p:spPr>
          <a:xfrm>
            <a:off x="133575" y="1944559"/>
            <a:ext cx="5328900" cy="2138100"/>
          </a:xfrm>
          <a:prstGeom prst="rect">
            <a:avLst/>
          </a:prstGeom>
          <a:noFill/>
          <a:ln>
            <a:noFill/>
          </a:ln>
        </p:spPr>
        <p:txBody>
          <a:bodyPr anchorCtr="0" anchor="t" bIns="91425" lIns="91425" rIns="91425" tIns="91425">
            <a:noAutofit/>
          </a:bodyPr>
          <a:lstStyle/>
          <a:p>
            <a:pPr indent="-330200" lvl="0" marL="457200" marR="0" rtl="0" algn="l">
              <a:lnSpc>
                <a:spcPct val="100000"/>
              </a:lnSpc>
              <a:spcBef>
                <a:spcPts val="0"/>
              </a:spcBef>
              <a:spcAft>
                <a:spcPts val="0"/>
              </a:spcAft>
              <a:buClr>
                <a:srgbClr val="FFCD00"/>
              </a:buClr>
              <a:buSzPct val="100000"/>
              <a:buFont typeface="Quattrocento Sans"/>
              <a:buChar char="◉"/>
            </a:pPr>
            <a:r>
              <a:rPr b="0" i="0" lang="en" sz="1600" u="none" cap="none" strike="noStrike">
                <a:solidFill>
                  <a:srgbClr val="000000"/>
                </a:solidFill>
                <a:latin typeface="Quattrocento Sans"/>
                <a:ea typeface="Quattrocento Sans"/>
                <a:cs typeface="Quattrocento Sans"/>
                <a:sym typeface="Quattrocento Sans"/>
              </a:rPr>
              <a:t>Website only received 140 visitors/week on average</a:t>
            </a:r>
          </a:p>
          <a:p>
            <a:pPr indent="-330200" lvl="1" marL="914400" marR="0" rtl="0" algn="l">
              <a:lnSpc>
                <a:spcPct val="100000"/>
              </a:lnSpc>
              <a:spcBef>
                <a:spcPts val="0"/>
              </a:spcBef>
              <a:spcAft>
                <a:spcPts val="0"/>
              </a:spcAft>
              <a:buClr>
                <a:srgbClr val="FFCD00"/>
              </a:buClr>
              <a:buSzPct val="25000"/>
              <a:buFont typeface="Quattrocento Sans"/>
              <a:buNone/>
            </a:pPr>
            <a:r>
              <a:t/>
            </a:r>
            <a:endParaRPr b="0" i="0" sz="1600" u="none" cap="none" strike="noStrike">
              <a:solidFill>
                <a:srgbClr val="000000"/>
              </a:solidFill>
              <a:latin typeface="Quattrocento Sans"/>
              <a:ea typeface="Quattrocento Sans"/>
              <a:cs typeface="Quattrocento Sans"/>
              <a:sym typeface="Quattrocento Sans"/>
            </a:endParaRPr>
          </a:p>
          <a:p>
            <a:pPr indent="-330200" lvl="0" marL="457200" marR="0" rtl="0" algn="l">
              <a:lnSpc>
                <a:spcPct val="100000"/>
              </a:lnSpc>
              <a:spcBef>
                <a:spcPts val="0"/>
              </a:spcBef>
              <a:spcAft>
                <a:spcPts val="0"/>
              </a:spcAft>
              <a:buClr>
                <a:srgbClr val="FFCD00"/>
              </a:buClr>
              <a:buSzPct val="100000"/>
              <a:buFont typeface="Quattrocento Sans"/>
              <a:buChar char="◉"/>
            </a:pPr>
            <a:r>
              <a:rPr b="0" i="0" lang="en" sz="1600" u="none" cap="none" strike="noStrike">
                <a:solidFill>
                  <a:srgbClr val="000000"/>
                </a:solidFill>
                <a:latin typeface="Quattrocento Sans"/>
                <a:ea typeface="Quattrocento Sans"/>
                <a:cs typeface="Quattrocento Sans"/>
                <a:sym typeface="Quattrocento Sans"/>
              </a:rPr>
              <a:t>Employed friends an Amazon Mechanical Turk</a:t>
            </a:r>
          </a:p>
          <a:p>
            <a:pPr indent="0" lvl="0" marL="0" marR="0" rtl="0" algn="l">
              <a:lnSpc>
                <a:spcPct val="100000"/>
              </a:lnSpc>
              <a:spcBef>
                <a:spcPts val="0"/>
              </a:spcBef>
              <a:spcAft>
                <a:spcPts val="0"/>
              </a:spcAft>
              <a:buClr>
                <a:srgbClr val="FFCD00"/>
              </a:buClr>
              <a:buSzPct val="25000"/>
              <a:buFont typeface="Quattrocento Sans"/>
              <a:buNone/>
            </a:pPr>
            <a:r>
              <a:t/>
            </a:r>
            <a:endParaRPr b="0" i="0" sz="1600" u="none" cap="none" strike="noStrike">
              <a:solidFill>
                <a:srgbClr val="000000"/>
              </a:solidFill>
              <a:latin typeface="Quattrocento Sans"/>
              <a:ea typeface="Quattrocento Sans"/>
              <a:cs typeface="Quattrocento Sans"/>
              <a:sym typeface="Quattrocento Sans"/>
            </a:endParaRPr>
          </a:p>
          <a:p>
            <a:pPr indent="-330200" lvl="0" marL="457200" marR="0" rtl="0" algn="l">
              <a:lnSpc>
                <a:spcPct val="100000"/>
              </a:lnSpc>
              <a:spcBef>
                <a:spcPts val="0"/>
              </a:spcBef>
              <a:spcAft>
                <a:spcPts val="0"/>
              </a:spcAft>
              <a:buClr>
                <a:srgbClr val="FFCD00"/>
              </a:buClr>
              <a:buSzPct val="100000"/>
              <a:buFont typeface="Quattrocento Sans"/>
              <a:buChar char="◉"/>
            </a:pPr>
            <a:r>
              <a:rPr b="0" i="0" lang="en" sz="1600" u="none" cap="none" strike="noStrike">
                <a:solidFill>
                  <a:srgbClr val="000000"/>
                </a:solidFill>
                <a:latin typeface="Quattrocento Sans"/>
                <a:ea typeface="Quattrocento Sans"/>
                <a:cs typeface="Quattrocento Sans"/>
                <a:sym typeface="Quattrocento Sans"/>
              </a:rPr>
              <a:t>Rated highly for </a:t>
            </a:r>
            <a:r>
              <a:rPr b="1" i="0" lang="en" sz="1600" u="none" cap="none" strike="noStrike">
                <a:solidFill>
                  <a:srgbClr val="000000"/>
                </a:solidFill>
                <a:latin typeface="Quattrocento Sans"/>
                <a:ea typeface="Quattrocento Sans"/>
                <a:cs typeface="Quattrocento Sans"/>
                <a:sym typeface="Quattrocento Sans"/>
              </a:rPr>
              <a:t>Visual </a:t>
            </a:r>
            <a:r>
              <a:rPr b="0" i="0" lang="en" sz="1600" u="none" cap="none" strike="noStrike">
                <a:solidFill>
                  <a:srgbClr val="000000"/>
                </a:solidFill>
                <a:latin typeface="Quattrocento Sans"/>
                <a:ea typeface="Quattrocento Sans"/>
                <a:cs typeface="Quattrocento Sans"/>
                <a:sym typeface="Quattrocento Sans"/>
              </a:rPr>
              <a:t>and </a:t>
            </a:r>
            <a:r>
              <a:rPr b="1" i="0" lang="en" sz="1600" u="none" cap="none" strike="noStrike">
                <a:solidFill>
                  <a:srgbClr val="000000"/>
                </a:solidFill>
                <a:latin typeface="Quattrocento Sans"/>
                <a:ea typeface="Quattrocento Sans"/>
                <a:cs typeface="Quattrocento Sans"/>
                <a:sym typeface="Quattrocento Sans"/>
              </a:rPr>
              <a:t>Functional </a:t>
            </a:r>
            <a:r>
              <a:rPr b="0" i="0" lang="en" sz="1600" u="none" cap="none" strike="noStrike">
                <a:solidFill>
                  <a:srgbClr val="000000"/>
                </a:solidFill>
                <a:latin typeface="Quattrocento Sans"/>
                <a:ea typeface="Quattrocento Sans"/>
                <a:cs typeface="Quattrocento Sans"/>
                <a:sym typeface="Quattrocento Sans"/>
              </a:rPr>
              <a:t>design</a:t>
            </a:r>
          </a:p>
          <a:p>
            <a:pPr indent="0" lvl="0" marL="0" marR="0" rtl="0" algn="l">
              <a:lnSpc>
                <a:spcPct val="100000"/>
              </a:lnSpc>
              <a:spcBef>
                <a:spcPts val="0"/>
              </a:spcBef>
              <a:spcAft>
                <a:spcPts val="0"/>
              </a:spcAft>
              <a:buClr>
                <a:srgbClr val="FFCD00"/>
              </a:buClr>
              <a:buSzPct val="25000"/>
              <a:buFont typeface="Quattrocento Sans"/>
              <a:buNone/>
            </a:pPr>
            <a:r>
              <a:t/>
            </a:r>
            <a:endParaRPr b="0" i="0" sz="1600" u="none" cap="none" strike="noStrike">
              <a:solidFill>
                <a:srgbClr val="000000"/>
              </a:solidFill>
              <a:latin typeface="Quattrocento Sans"/>
              <a:ea typeface="Quattrocento Sans"/>
              <a:cs typeface="Quattrocento Sans"/>
              <a:sym typeface="Quattrocento Sans"/>
            </a:endParaRPr>
          </a:p>
          <a:p>
            <a:pPr indent="-330200" lvl="0" marL="457200" marR="0" rtl="0" algn="l">
              <a:lnSpc>
                <a:spcPct val="100000"/>
              </a:lnSpc>
              <a:spcBef>
                <a:spcPts val="0"/>
              </a:spcBef>
              <a:spcAft>
                <a:spcPts val="0"/>
              </a:spcAft>
              <a:buClr>
                <a:srgbClr val="FFCD00"/>
              </a:buClr>
              <a:buSzPct val="100000"/>
              <a:buFont typeface="Quattrocento Sans"/>
              <a:buChar char="◉"/>
            </a:pPr>
            <a:r>
              <a:rPr b="0" i="0" lang="en" sz="1600" u="none" cap="none" strike="noStrike">
                <a:solidFill>
                  <a:srgbClr val="000000"/>
                </a:solidFill>
                <a:latin typeface="Quattrocento Sans"/>
                <a:ea typeface="Quattrocento Sans"/>
                <a:cs typeface="Quattrocento Sans"/>
                <a:sym typeface="Quattrocento Sans"/>
              </a:rPr>
              <a:t>Needed to improve </a:t>
            </a:r>
            <a:r>
              <a:rPr b="1" i="0" lang="en" sz="1600" u="none" cap="none" strike="noStrike">
                <a:solidFill>
                  <a:srgbClr val="000000"/>
                </a:solidFill>
                <a:latin typeface="Quattrocento Sans"/>
                <a:ea typeface="Quattrocento Sans"/>
                <a:cs typeface="Quattrocento Sans"/>
                <a:sym typeface="Quattrocento Sans"/>
              </a:rPr>
              <a:t>Informational </a:t>
            </a:r>
            <a:r>
              <a:rPr b="0" i="0" lang="en" sz="1600" u="none" cap="none" strike="noStrike">
                <a:solidFill>
                  <a:srgbClr val="000000"/>
                </a:solidFill>
                <a:latin typeface="Quattrocento Sans"/>
                <a:ea typeface="Quattrocento Sans"/>
                <a:cs typeface="Quattrocento Sans"/>
                <a:sym typeface="Quattrocento Sans"/>
              </a:rPr>
              <a:t>Design</a:t>
            </a:r>
          </a:p>
          <a:p>
            <a:pPr indent="-330200" lvl="1" marL="914400" marR="0" rtl="0" algn="l">
              <a:lnSpc>
                <a:spcPct val="100000"/>
              </a:lnSpc>
              <a:spcBef>
                <a:spcPts val="0"/>
              </a:spcBef>
              <a:spcAft>
                <a:spcPts val="0"/>
              </a:spcAft>
              <a:buClr>
                <a:srgbClr val="FFCD00"/>
              </a:buClr>
              <a:buSzPct val="25000"/>
              <a:buFont typeface="Quattrocento Sans"/>
              <a:buNone/>
            </a:pPr>
            <a:r>
              <a:rPr b="0" i="0" lang="en" sz="1600" u="none" cap="none" strike="noStrike">
                <a:solidFill>
                  <a:srgbClr val="000000"/>
                </a:solidFill>
                <a:latin typeface="Quattrocento Sans"/>
                <a:ea typeface="Quattrocento Sans"/>
                <a:cs typeface="Quattrocento Sans"/>
                <a:sym typeface="Quattrocento Sans"/>
              </a:rPr>
              <a:t>- Ease of access to customer reviews</a:t>
            </a:r>
          </a:p>
        </p:txBody>
      </p:sp>
      <p:pic>
        <p:nvPicPr>
          <p:cNvPr id="225" name="Shape 225"/>
          <p:cNvPicPr preferRelativeResize="0"/>
          <p:nvPr/>
        </p:nvPicPr>
        <p:blipFill rotWithShape="1">
          <a:blip r:embed="rId3">
            <a:alphaModFix/>
          </a:blip>
          <a:srcRect b="12960" l="0" r="0" t="0"/>
          <a:stretch/>
        </p:blipFill>
        <p:spPr>
          <a:xfrm flipH="1">
            <a:off x="620370" y="708843"/>
            <a:ext cx="874800" cy="768300"/>
          </a:xfrm>
          <a:prstGeom prst="rect">
            <a:avLst/>
          </a:prstGeom>
          <a:noFill/>
          <a:ln>
            <a:noFill/>
          </a:ln>
        </p:spPr>
      </p:pic>
      <p:pic>
        <p:nvPicPr>
          <p:cNvPr id="226" name="Shape 226"/>
          <p:cNvPicPr preferRelativeResize="0"/>
          <p:nvPr/>
        </p:nvPicPr>
        <p:blipFill>
          <a:blip r:embed="rId4">
            <a:alphaModFix/>
          </a:blip>
          <a:stretch>
            <a:fillRect/>
          </a:stretch>
        </p:blipFill>
        <p:spPr>
          <a:xfrm>
            <a:off x="5366200" y="1852062"/>
            <a:ext cx="3672175" cy="23230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30" name="Shape 230"/>
        <p:cNvGrpSpPr/>
        <p:nvPr/>
      </p:nvGrpSpPr>
      <p:grpSpPr>
        <a:xfrm>
          <a:off x="0" y="0"/>
          <a:ext cx="0" cy="0"/>
          <a:chOff x="0" y="0"/>
          <a:chExt cx="0" cy="0"/>
        </a:xfrm>
      </p:grpSpPr>
      <p:sp>
        <p:nvSpPr>
          <p:cNvPr id="231" name="Shape 231"/>
          <p:cNvSpPr txBox="1"/>
          <p:nvPr>
            <p:ph type="title"/>
          </p:nvPr>
        </p:nvSpPr>
        <p:spPr>
          <a:xfrm>
            <a:off x="1381250" y="922675"/>
            <a:ext cx="5315400" cy="435599"/>
          </a:xfrm>
          <a:prstGeom prst="rect">
            <a:avLst/>
          </a:prstGeom>
          <a:solidFill>
            <a:srgbClr val="FFFFFF"/>
          </a:solid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Lora"/>
              <a:buNone/>
            </a:pPr>
            <a:r>
              <a:rPr b="1" i="0" lang="en" sz="2000" u="none" cap="none" strike="noStrike">
                <a:solidFill>
                  <a:srgbClr val="000000"/>
                </a:solidFill>
                <a:latin typeface="Lora"/>
                <a:ea typeface="Lora"/>
                <a:cs typeface="Lora"/>
                <a:sym typeface="Lora"/>
              </a:rPr>
              <a:t>DUX Improvement - Informational Design</a:t>
            </a:r>
          </a:p>
        </p:txBody>
      </p:sp>
      <p:sp>
        <p:nvSpPr>
          <p:cNvPr id="232" name="Shape 232"/>
          <p:cNvSpPr txBox="1"/>
          <p:nvPr/>
        </p:nvSpPr>
        <p:spPr>
          <a:xfrm>
            <a:off x="2127575" y="1275225"/>
            <a:ext cx="786599" cy="188399"/>
          </a:xfrm>
          <a:prstGeom prst="rect">
            <a:avLst/>
          </a:prstGeom>
          <a:noFill/>
          <a:ln>
            <a:noFill/>
          </a:ln>
        </p:spPr>
        <p:txBody>
          <a:bodyPr anchorCtr="0" anchor="t" bIns="91425" lIns="91425" rIns="91425" tIns="91425">
            <a:noAutofit/>
          </a:bodyPr>
          <a:lstStyle/>
          <a:p>
            <a:pPr indent="0" lvl="0" marL="0" marR="0" rtl="0" algn="ctr">
              <a:lnSpc>
                <a:spcPct val="100000"/>
              </a:lnSpc>
              <a:spcBef>
                <a:spcPts val="0"/>
              </a:spcBef>
              <a:spcAft>
                <a:spcPts val="0"/>
              </a:spcAft>
              <a:buClr>
                <a:srgbClr val="000000"/>
              </a:buClr>
              <a:buSzPct val="25000"/>
              <a:buFont typeface="Lora"/>
              <a:buNone/>
            </a:pPr>
            <a:r>
              <a:rPr b="1" i="0" lang="en" sz="1400" u="none" cap="none" strike="noStrike">
                <a:solidFill>
                  <a:srgbClr val="000000"/>
                </a:solidFill>
                <a:latin typeface="Lora"/>
                <a:ea typeface="Lora"/>
                <a:cs typeface="Lora"/>
                <a:sym typeface="Lora"/>
              </a:rPr>
              <a:t>Before</a:t>
            </a:r>
          </a:p>
        </p:txBody>
      </p:sp>
      <p:sp>
        <p:nvSpPr>
          <p:cNvPr id="233" name="Shape 233"/>
          <p:cNvSpPr txBox="1"/>
          <p:nvPr/>
        </p:nvSpPr>
        <p:spPr>
          <a:xfrm>
            <a:off x="6039375" y="1275212"/>
            <a:ext cx="786599" cy="188399"/>
          </a:xfrm>
          <a:prstGeom prst="rect">
            <a:avLst/>
          </a:prstGeom>
          <a:noFill/>
          <a:ln>
            <a:noFill/>
          </a:ln>
        </p:spPr>
        <p:txBody>
          <a:bodyPr anchorCtr="0" anchor="t" bIns="91425" lIns="91425" rIns="91425" tIns="91425">
            <a:noAutofit/>
          </a:bodyPr>
          <a:lstStyle/>
          <a:p>
            <a:pPr indent="0" lvl="0" marL="0" marR="0" rtl="0" algn="ctr">
              <a:lnSpc>
                <a:spcPct val="100000"/>
              </a:lnSpc>
              <a:spcBef>
                <a:spcPts val="0"/>
              </a:spcBef>
              <a:spcAft>
                <a:spcPts val="0"/>
              </a:spcAft>
              <a:buClr>
                <a:srgbClr val="000000"/>
              </a:buClr>
              <a:buSzPct val="25000"/>
              <a:buFont typeface="Lora"/>
              <a:buNone/>
            </a:pPr>
            <a:r>
              <a:rPr b="1" i="0" lang="en" sz="1400" u="none" cap="none" strike="noStrike">
                <a:solidFill>
                  <a:srgbClr val="000000"/>
                </a:solidFill>
                <a:latin typeface="Lora"/>
                <a:ea typeface="Lora"/>
                <a:cs typeface="Lora"/>
                <a:sym typeface="Lora"/>
              </a:rPr>
              <a:t>After</a:t>
            </a:r>
          </a:p>
        </p:txBody>
      </p:sp>
      <p:pic>
        <p:nvPicPr>
          <p:cNvPr id="234" name="Shape 234"/>
          <p:cNvPicPr preferRelativeResize="0"/>
          <p:nvPr/>
        </p:nvPicPr>
        <p:blipFill rotWithShape="1">
          <a:blip r:embed="rId3">
            <a:alphaModFix/>
          </a:blip>
          <a:srcRect b="0" l="0" r="0" t="0"/>
          <a:stretch/>
        </p:blipFill>
        <p:spPr>
          <a:xfrm>
            <a:off x="704274" y="1568925"/>
            <a:ext cx="3633200" cy="4132200"/>
          </a:xfrm>
          <a:prstGeom prst="rect">
            <a:avLst/>
          </a:prstGeom>
          <a:noFill/>
          <a:ln>
            <a:noFill/>
          </a:ln>
        </p:spPr>
      </p:pic>
      <p:pic>
        <p:nvPicPr>
          <p:cNvPr id="235" name="Shape 235"/>
          <p:cNvPicPr preferRelativeResize="0"/>
          <p:nvPr/>
        </p:nvPicPr>
        <p:blipFill rotWithShape="1">
          <a:blip r:embed="rId4">
            <a:alphaModFix/>
          </a:blip>
          <a:srcRect b="0" l="0" r="0" t="0"/>
          <a:stretch/>
        </p:blipFill>
        <p:spPr>
          <a:xfrm>
            <a:off x="4520887" y="1564725"/>
            <a:ext cx="3823574" cy="3578773"/>
          </a:xfrm>
          <a:prstGeom prst="rect">
            <a:avLst/>
          </a:prstGeom>
          <a:noFill/>
          <a:ln>
            <a:noFill/>
          </a:ln>
        </p:spPr>
      </p:pic>
      <p:sp>
        <p:nvSpPr>
          <p:cNvPr id="236" name="Shape 236"/>
          <p:cNvSpPr/>
          <p:nvPr/>
        </p:nvSpPr>
        <p:spPr>
          <a:xfrm>
            <a:off x="6662800" y="2392650"/>
            <a:ext cx="458999" cy="63298"/>
          </a:xfrm>
          <a:prstGeom prst="rect">
            <a:avLst/>
          </a:prstGeom>
          <a:noFill/>
          <a:ln cap="flat" cmpd="sng" w="19050">
            <a:solidFill>
              <a:srgbClr val="FF00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237" name="Shape 237"/>
          <p:cNvSpPr/>
          <p:nvPr/>
        </p:nvSpPr>
        <p:spPr>
          <a:xfrm>
            <a:off x="2674625" y="2057400"/>
            <a:ext cx="1575900" cy="498599"/>
          </a:xfrm>
          <a:prstGeom prst="ellipse">
            <a:avLst/>
          </a:prstGeom>
          <a:noFill/>
          <a:ln cap="flat" cmpd="sng" w="19050">
            <a:solidFill>
              <a:srgbClr val="4A86E8"/>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238" name="Shape 238"/>
          <p:cNvSpPr/>
          <p:nvPr/>
        </p:nvSpPr>
        <p:spPr>
          <a:xfrm>
            <a:off x="6567850" y="2057400"/>
            <a:ext cx="1575900" cy="335400"/>
          </a:xfrm>
          <a:prstGeom prst="ellipse">
            <a:avLst/>
          </a:prstGeom>
          <a:noFill/>
          <a:ln cap="flat" cmpd="sng" w="19050">
            <a:solidFill>
              <a:srgbClr val="4A86E8"/>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239" name="Shape 239"/>
          <p:cNvSpPr/>
          <p:nvPr/>
        </p:nvSpPr>
        <p:spPr>
          <a:xfrm>
            <a:off x="2753750" y="3094025"/>
            <a:ext cx="1496699" cy="2049600"/>
          </a:xfrm>
          <a:prstGeom prst="ellipse">
            <a:avLst/>
          </a:prstGeom>
          <a:noFill/>
          <a:ln cap="flat" cmpd="sng" w="19050">
            <a:solidFill>
              <a:srgbClr val="688031"/>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240" name="Shape 240"/>
          <p:cNvSpPr/>
          <p:nvPr/>
        </p:nvSpPr>
        <p:spPr>
          <a:xfrm rot="5400000">
            <a:off x="6021650" y="2769575"/>
            <a:ext cx="873299" cy="3874798"/>
          </a:xfrm>
          <a:prstGeom prst="ellipse">
            <a:avLst/>
          </a:prstGeom>
          <a:noFill/>
          <a:ln cap="flat" cmpd="sng" w="19050">
            <a:solidFill>
              <a:srgbClr val="688031"/>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pic>
        <p:nvPicPr>
          <p:cNvPr id="241" name="Shape 241"/>
          <p:cNvPicPr preferRelativeResize="0"/>
          <p:nvPr/>
        </p:nvPicPr>
        <p:blipFill rotWithShape="1">
          <a:blip r:embed="rId5">
            <a:alphaModFix/>
          </a:blip>
          <a:srcRect b="12958" l="0" r="0" t="0"/>
          <a:stretch/>
        </p:blipFill>
        <p:spPr>
          <a:xfrm flipH="1">
            <a:off x="620345" y="708843"/>
            <a:ext cx="874825" cy="76824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6"/>
                                        </p:tgtEl>
                                        <p:attrNameLst>
                                          <p:attrName>style.visibility</p:attrName>
                                        </p:attrNameLst>
                                      </p:cBhvr>
                                      <p:to>
                                        <p:strVal val="visible"/>
                                      </p:to>
                                    </p:set>
                                    <p:animEffect filter="fade" transition="in">
                                      <p:cBhvr>
                                        <p:cTn dur="1000"/>
                                        <p:tgtEl>
                                          <p:spTgt spid="23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7"/>
                                        </p:tgtEl>
                                        <p:attrNameLst>
                                          <p:attrName>style.visibility</p:attrName>
                                        </p:attrNameLst>
                                      </p:cBhvr>
                                      <p:to>
                                        <p:strVal val="visible"/>
                                      </p:to>
                                    </p:set>
                                    <p:animEffect filter="fade" transition="in">
                                      <p:cBhvr>
                                        <p:cTn dur="1000"/>
                                        <p:tgtEl>
                                          <p:spTgt spid="237"/>
                                        </p:tgtEl>
                                      </p:cBhvr>
                                    </p:animEffect>
                                  </p:childTnLst>
                                </p:cTn>
                              </p:par>
                              <p:par>
                                <p:cTn fill="hold" nodeType="withEffect" presetClass="entr" presetID="10" presetSubtype="0">
                                  <p:stCondLst>
                                    <p:cond delay="0"/>
                                  </p:stCondLst>
                                  <p:childTnLst>
                                    <p:set>
                                      <p:cBhvr>
                                        <p:cTn dur="1" fill="hold">
                                          <p:stCondLst>
                                            <p:cond delay="0"/>
                                          </p:stCondLst>
                                        </p:cTn>
                                        <p:tgtEl>
                                          <p:spTgt spid="238"/>
                                        </p:tgtEl>
                                        <p:attrNameLst>
                                          <p:attrName>style.visibility</p:attrName>
                                        </p:attrNameLst>
                                      </p:cBhvr>
                                      <p:to>
                                        <p:strVal val="visible"/>
                                      </p:to>
                                    </p:set>
                                    <p:animEffect filter="fade" transition="in">
                                      <p:cBhvr>
                                        <p:cTn dur="1000"/>
                                        <p:tgtEl>
                                          <p:spTgt spid="23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9"/>
                                        </p:tgtEl>
                                        <p:attrNameLst>
                                          <p:attrName>style.visibility</p:attrName>
                                        </p:attrNameLst>
                                      </p:cBhvr>
                                      <p:to>
                                        <p:strVal val="visible"/>
                                      </p:to>
                                    </p:set>
                                    <p:animEffect filter="fade" transition="in">
                                      <p:cBhvr>
                                        <p:cTn dur="1000"/>
                                        <p:tgtEl>
                                          <p:spTgt spid="239"/>
                                        </p:tgtEl>
                                      </p:cBhvr>
                                    </p:animEffect>
                                  </p:childTnLst>
                                </p:cTn>
                              </p:par>
                              <p:par>
                                <p:cTn fill="hold" nodeType="withEffect" presetClass="entr" presetID="10" presetSubtype="0">
                                  <p:stCondLst>
                                    <p:cond delay="0"/>
                                  </p:stCondLst>
                                  <p:childTnLst>
                                    <p:set>
                                      <p:cBhvr>
                                        <p:cTn dur="1" fill="hold">
                                          <p:stCondLst>
                                            <p:cond delay="0"/>
                                          </p:stCondLst>
                                        </p:cTn>
                                        <p:tgtEl>
                                          <p:spTgt spid="240"/>
                                        </p:tgtEl>
                                        <p:attrNameLst>
                                          <p:attrName>style.visibility</p:attrName>
                                        </p:attrNameLst>
                                      </p:cBhvr>
                                      <p:to>
                                        <p:strVal val="visible"/>
                                      </p:to>
                                    </p:set>
                                    <p:animEffect filter="fade" transition="in">
                                      <p:cBhvr>
                                        <p:cTn dur="1000"/>
                                        <p:tgtEl>
                                          <p:spTgt spid="24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7"/>
                                        </p:tgtEl>
                                        <p:attrNameLst>
                                          <p:attrName>style.visibility</p:attrName>
                                        </p:attrNameLst>
                                      </p:cBhvr>
                                      <p:to>
                                        <p:strVal val="visible"/>
                                      </p:to>
                                    </p:set>
                                    <p:animEffect filter="fade" transition="in">
                                      <p:cBhvr>
                                        <p:cTn dur="1000"/>
                                        <p:tgtEl>
                                          <p:spTgt spid="23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45" name="Shape 245"/>
        <p:cNvGrpSpPr/>
        <p:nvPr/>
      </p:nvGrpSpPr>
      <p:grpSpPr>
        <a:xfrm>
          <a:off x="0" y="0"/>
          <a:ext cx="0" cy="0"/>
          <a:chOff x="0" y="0"/>
          <a:chExt cx="0" cy="0"/>
        </a:xfrm>
      </p:grpSpPr>
      <p:sp>
        <p:nvSpPr>
          <p:cNvPr id="246" name="Shape 246"/>
          <p:cNvSpPr txBox="1"/>
          <p:nvPr>
            <p:ph type="title"/>
          </p:nvPr>
        </p:nvSpPr>
        <p:spPr>
          <a:xfrm>
            <a:off x="1381250" y="922675"/>
            <a:ext cx="6328499" cy="435599"/>
          </a:xfrm>
          <a:prstGeom prst="rect">
            <a:avLst/>
          </a:prstGeom>
          <a:solidFill>
            <a:srgbClr val="FFFFFF"/>
          </a:solid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Lora"/>
              <a:buNone/>
            </a:pPr>
            <a:r>
              <a:rPr b="1" i="0" lang="en" sz="2000" u="none" cap="none" strike="noStrike">
                <a:solidFill>
                  <a:srgbClr val="000000"/>
                </a:solidFill>
                <a:latin typeface="Lora"/>
                <a:ea typeface="Lora"/>
                <a:cs typeface="Lora"/>
                <a:sym typeface="Lora"/>
              </a:rPr>
              <a:t>DUX Improvement - Collections Page Engagement</a:t>
            </a:r>
          </a:p>
        </p:txBody>
      </p:sp>
      <p:sp>
        <p:nvSpPr>
          <p:cNvPr id="247" name="Shape 247"/>
          <p:cNvSpPr txBox="1"/>
          <p:nvPr>
            <p:ph idx="1" type="body"/>
          </p:nvPr>
        </p:nvSpPr>
        <p:spPr>
          <a:xfrm>
            <a:off x="184450" y="1488750"/>
            <a:ext cx="4324499" cy="3112200"/>
          </a:xfrm>
          <a:prstGeom prst="rect">
            <a:avLst/>
          </a:prstGeom>
          <a:noFill/>
          <a:ln>
            <a:noFill/>
          </a:ln>
        </p:spPr>
        <p:txBody>
          <a:bodyPr anchorCtr="0" anchor="t" bIns="91425" lIns="91425" rIns="91425" tIns="91425">
            <a:noAutofit/>
          </a:bodyPr>
          <a:lstStyle/>
          <a:p>
            <a:pPr indent="-342900" lvl="0" marL="457200" marR="0" rtl="0" algn="l">
              <a:lnSpc>
                <a:spcPct val="100000"/>
              </a:lnSpc>
              <a:spcBef>
                <a:spcPts val="0"/>
              </a:spcBef>
              <a:spcAft>
                <a:spcPts val="0"/>
              </a:spcAft>
              <a:buClr>
                <a:srgbClr val="FFCD00"/>
              </a:buClr>
              <a:buSzPct val="100000"/>
              <a:buFont typeface="Quattrocento Sans"/>
              <a:buChar char="◉"/>
            </a:pPr>
            <a:r>
              <a:rPr b="0" i="0" lang="en" sz="1800" u="none" cap="none" strike="noStrike">
                <a:solidFill>
                  <a:srgbClr val="000000"/>
                </a:solidFill>
                <a:latin typeface="Quattrocento Sans"/>
                <a:ea typeface="Quattrocento Sans"/>
                <a:cs typeface="Quattrocento Sans"/>
                <a:sym typeface="Quattrocento Sans"/>
              </a:rPr>
              <a:t>72.2% of traffic to the Shopping Cart Page</a:t>
            </a:r>
          </a:p>
          <a:p>
            <a:pPr indent="0" lvl="0" marL="0" marR="0" rtl="0" algn="l">
              <a:lnSpc>
                <a:spcPct val="100000"/>
              </a:lnSpc>
              <a:spcBef>
                <a:spcPts val="600"/>
              </a:spcBef>
              <a:spcAft>
                <a:spcPts val="0"/>
              </a:spcAft>
              <a:buClr>
                <a:srgbClr val="FFCD00"/>
              </a:buClr>
              <a:buSzPct val="25000"/>
              <a:buFont typeface="Quattrocento Sans"/>
              <a:buNone/>
            </a:pPr>
            <a:r>
              <a:t/>
            </a:r>
            <a:endParaRPr b="0" i="0" sz="1800" u="none" cap="none" strike="noStrike">
              <a:solidFill>
                <a:srgbClr val="000000"/>
              </a:solidFill>
              <a:latin typeface="Quattrocento Sans"/>
              <a:ea typeface="Quattrocento Sans"/>
              <a:cs typeface="Quattrocento Sans"/>
              <a:sym typeface="Quattrocento Sans"/>
            </a:endParaRPr>
          </a:p>
          <a:p>
            <a:pPr indent="-342900" lvl="0" marL="457200" marR="0" rtl="0" algn="l">
              <a:lnSpc>
                <a:spcPct val="100000"/>
              </a:lnSpc>
              <a:spcBef>
                <a:spcPts val="600"/>
              </a:spcBef>
              <a:spcAft>
                <a:spcPts val="0"/>
              </a:spcAft>
              <a:buClr>
                <a:srgbClr val="FFCD00"/>
              </a:buClr>
              <a:buSzPct val="100000"/>
              <a:buFont typeface="Quattrocento Sans"/>
              <a:buChar char="◉"/>
            </a:pPr>
            <a:r>
              <a:rPr b="0" i="0" lang="en" sz="1800" u="none" cap="none" strike="noStrike">
                <a:solidFill>
                  <a:srgbClr val="000000"/>
                </a:solidFill>
                <a:latin typeface="Quattrocento Sans"/>
                <a:ea typeface="Quattrocento Sans"/>
                <a:cs typeface="Quattrocento Sans"/>
                <a:sym typeface="Quattrocento Sans"/>
              </a:rPr>
              <a:t>21.48% circled back to Home Page</a:t>
            </a:r>
          </a:p>
          <a:p>
            <a:pPr indent="0" lvl="0" marL="0" marR="0" rtl="0" algn="l">
              <a:lnSpc>
                <a:spcPct val="100000"/>
              </a:lnSpc>
              <a:spcBef>
                <a:spcPts val="600"/>
              </a:spcBef>
              <a:spcAft>
                <a:spcPts val="0"/>
              </a:spcAft>
              <a:buClr>
                <a:srgbClr val="FFCD00"/>
              </a:buClr>
              <a:buSzPct val="25000"/>
              <a:buFont typeface="Quattrocento Sans"/>
              <a:buNone/>
            </a:pPr>
            <a:r>
              <a:t/>
            </a:r>
            <a:endParaRPr b="0" i="0" sz="1800" u="none" cap="none" strike="noStrike">
              <a:solidFill>
                <a:srgbClr val="000000"/>
              </a:solidFill>
              <a:latin typeface="Quattrocento Sans"/>
              <a:ea typeface="Quattrocento Sans"/>
              <a:cs typeface="Quattrocento Sans"/>
              <a:sym typeface="Quattrocento Sans"/>
            </a:endParaRPr>
          </a:p>
          <a:p>
            <a:pPr indent="-342900" lvl="0" marL="457200" marR="0" rtl="0" algn="l">
              <a:lnSpc>
                <a:spcPct val="100000"/>
              </a:lnSpc>
              <a:spcBef>
                <a:spcPts val="600"/>
              </a:spcBef>
              <a:spcAft>
                <a:spcPts val="0"/>
              </a:spcAft>
              <a:buClr>
                <a:srgbClr val="FFCD00"/>
              </a:buClr>
              <a:buSzPct val="100000"/>
              <a:buFont typeface="Quattrocento Sans"/>
              <a:buChar char="◉"/>
            </a:pPr>
            <a:r>
              <a:rPr b="0" i="0" lang="en" sz="1800" u="none" cap="none" strike="noStrike">
                <a:solidFill>
                  <a:srgbClr val="000000"/>
                </a:solidFill>
                <a:latin typeface="Quattrocento Sans"/>
                <a:ea typeface="Quattrocento Sans"/>
                <a:cs typeface="Quattrocento Sans"/>
                <a:sym typeface="Quattrocento Sans"/>
              </a:rPr>
              <a:t>15.5% Exit Rate (second to Home Page)</a:t>
            </a:r>
          </a:p>
        </p:txBody>
      </p:sp>
      <p:pic>
        <p:nvPicPr>
          <p:cNvPr id="248" name="Shape 248"/>
          <p:cNvPicPr preferRelativeResize="0"/>
          <p:nvPr/>
        </p:nvPicPr>
        <p:blipFill rotWithShape="1">
          <a:blip r:embed="rId3">
            <a:alphaModFix/>
          </a:blip>
          <a:srcRect b="0" l="0" r="0" t="0"/>
          <a:stretch/>
        </p:blipFill>
        <p:spPr>
          <a:xfrm>
            <a:off x="4647153" y="1488750"/>
            <a:ext cx="3881794" cy="3112200"/>
          </a:xfrm>
          <a:prstGeom prst="rect">
            <a:avLst/>
          </a:prstGeom>
          <a:noFill/>
          <a:ln>
            <a:noFill/>
          </a:ln>
        </p:spPr>
      </p:pic>
      <p:pic>
        <p:nvPicPr>
          <p:cNvPr id="249" name="Shape 249"/>
          <p:cNvPicPr preferRelativeResize="0"/>
          <p:nvPr/>
        </p:nvPicPr>
        <p:blipFill rotWithShape="1">
          <a:blip r:embed="rId4">
            <a:alphaModFix/>
          </a:blip>
          <a:srcRect b="12958" l="0" r="0" t="0"/>
          <a:stretch/>
        </p:blipFill>
        <p:spPr>
          <a:xfrm flipH="1">
            <a:off x="620345" y="708843"/>
            <a:ext cx="874825" cy="76824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53" name="Shape 253"/>
        <p:cNvGrpSpPr/>
        <p:nvPr/>
      </p:nvGrpSpPr>
      <p:grpSpPr>
        <a:xfrm>
          <a:off x="0" y="0"/>
          <a:ext cx="0" cy="0"/>
          <a:chOff x="0" y="0"/>
          <a:chExt cx="0" cy="0"/>
        </a:xfrm>
      </p:grpSpPr>
      <p:sp>
        <p:nvSpPr>
          <p:cNvPr id="254" name="Shape 254"/>
          <p:cNvSpPr txBox="1"/>
          <p:nvPr>
            <p:ph type="title"/>
          </p:nvPr>
        </p:nvSpPr>
        <p:spPr>
          <a:xfrm>
            <a:off x="1381250" y="922675"/>
            <a:ext cx="6328499" cy="435599"/>
          </a:xfrm>
          <a:prstGeom prst="rect">
            <a:avLst/>
          </a:prstGeom>
          <a:solidFill>
            <a:srgbClr val="FFFFFF"/>
          </a:solid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Lora"/>
              <a:buNone/>
            </a:pPr>
            <a:r>
              <a:rPr b="1" i="0" lang="en" sz="2000" u="none" cap="none" strike="noStrike">
                <a:solidFill>
                  <a:srgbClr val="000000"/>
                </a:solidFill>
                <a:latin typeface="Lora"/>
                <a:ea typeface="Lora"/>
                <a:cs typeface="Lora"/>
                <a:sym typeface="Lora"/>
              </a:rPr>
              <a:t>DUX Improvement - Collections Page Engagement</a:t>
            </a:r>
          </a:p>
        </p:txBody>
      </p:sp>
      <p:sp>
        <p:nvSpPr>
          <p:cNvPr id="255" name="Shape 255"/>
          <p:cNvSpPr txBox="1"/>
          <p:nvPr>
            <p:ph idx="1" type="body"/>
          </p:nvPr>
        </p:nvSpPr>
        <p:spPr>
          <a:xfrm>
            <a:off x="4435000" y="1607275"/>
            <a:ext cx="4324499" cy="3112200"/>
          </a:xfrm>
          <a:prstGeom prst="rect">
            <a:avLst/>
          </a:prstGeom>
          <a:noFill/>
          <a:ln>
            <a:noFill/>
          </a:ln>
        </p:spPr>
        <p:txBody>
          <a:bodyPr anchorCtr="0" anchor="t" bIns="91425" lIns="91425" rIns="91425" tIns="91425">
            <a:noAutofit/>
          </a:bodyPr>
          <a:lstStyle/>
          <a:p>
            <a:pPr indent="-228600" lvl="0" marL="457200" marR="0" rtl="0" algn="l">
              <a:lnSpc>
                <a:spcPct val="100000"/>
              </a:lnSpc>
              <a:spcBef>
                <a:spcPts val="0"/>
              </a:spcBef>
              <a:spcAft>
                <a:spcPts val="0"/>
              </a:spcAft>
              <a:buClr>
                <a:srgbClr val="FFCD00"/>
              </a:buClr>
              <a:buSzPct val="100000"/>
              <a:buFont typeface="Quattrocento Sans"/>
              <a:buChar char="◉"/>
            </a:pPr>
            <a:r>
              <a:rPr b="0" i="0" lang="en" sz="2400" u="none" cap="none" strike="noStrike">
                <a:solidFill>
                  <a:srgbClr val="000000"/>
                </a:solidFill>
                <a:latin typeface="Quattrocento Sans"/>
                <a:ea typeface="Quattrocento Sans"/>
                <a:cs typeface="Quattrocento Sans"/>
                <a:sym typeface="Quattrocento Sans"/>
              </a:rPr>
              <a:t>Ratings overview</a:t>
            </a:r>
          </a:p>
          <a:p>
            <a:pPr indent="0" lvl="0" marL="0" marR="0" rtl="0" algn="l">
              <a:lnSpc>
                <a:spcPct val="100000"/>
              </a:lnSpc>
              <a:spcBef>
                <a:spcPts val="600"/>
              </a:spcBef>
              <a:spcAft>
                <a:spcPts val="0"/>
              </a:spcAft>
              <a:buClr>
                <a:srgbClr val="FFCD00"/>
              </a:buClr>
              <a:buSzPct val="25000"/>
              <a:buFont typeface="Quattrocento Sans"/>
              <a:buNone/>
            </a:pPr>
            <a:r>
              <a:t/>
            </a:r>
            <a:endParaRPr b="0" i="0" sz="2400" u="none" cap="none" strike="noStrike">
              <a:solidFill>
                <a:srgbClr val="000000"/>
              </a:solidFill>
              <a:latin typeface="Quattrocento Sans"/>
              <a:ea typeface="Quattrocento Sans"/>
              <a:cs typeface="Quattrocento Sans"/>
              <a:sym typeface="Quattrocento Sans"/>
            </a:endParaRPr>
          </a:p>
          <a:p>
            <a:pPr indent="-228600" lvl="0" marL="457200" marR="0" rtl="0" algn="l">
              <a:lnSpc>
                <a:spcPct val="100000"/>
              </a:lnSpc>
              <a:spcBef>
                <a:spcPts val="600"/>
              </a:spcBef>
              <a:spcAft>
                <a:spcPts val="0"/>
              </a:spcAft>
              <a:buClr>
                <a:srgbClr val="FFCD00"/>
              </a:buClr>
              <a:buSzPct val="100000"/>
              <a:buFont typeface="Quattrocento Sans"/>
              <a:buChar char="◉"/>
            </a:pPr>
            <a:r>
              <a:rPr b="0" i="0" lang="en" sz="2400" u="none" cap="none" strike="noStrike">
                <a:solidFill>
                  <a:srgbClr val="000000"/>
                </a:solidFill>
                <a:latin typeface="Quattrocento Sans"/>
                <a:ea typeface="Quattrocento Sans"/>
                <a:cs typeface="Quattrocento Sans"/>
                <a:sym typeface="Quattrocento Sans"/>
              </a:rPr>
              <a:t>Call-to-action button</a:t>
            </a:r>
          </a:p>
          <a:p>
            <a:pPr indent="0" lvl="0" marL="0" marR="0" rtl="0" algn="l">
              <a:lnSpc>
                <a:spcPct val="100000"/>
              </a:lnSpc>
              <a:spcBef>
                <a:spcPts val="600"/>
              </a:spcBef>
              <a:spcAft>
                <a:spcPts val="0"/>
              </a:spcAft>
              <a:buClr>
                <a:srgbClr val="FFCD00"/>
              </a:buClr>
              <a:buSzPct val="25000"/>
              <a:buFont typeface="Quattrocento Sans"/>
              <a:buNone/>
            </a:pPr>
            <a:r>
              <a:t/>
            </a:r>
            <a:endParaRPr b="0" i="0" sz="2400" u="none" cap="none" strike="noStrike">
              <a:solidFill>
                <a:srgbClr val="000000"/>
              </a:solidFill>
              <a:latin typeface="Quattrocento Sans"/>
              <a:ea typeface="Quattrocento Sans"/>
              <a:cs typeface="Quattrocento Sans"/>
              <a:sym typeface="Quattrocento Sans"/>
            </a:endParaRPr>
          </a:p>
          <a:p>
            <a:pPr indent="-228600" lvl="0" marL="457200" marR="0" rtl="0" algn="l">
              <a:lnSpc>
                <a:spcPct val="100000"/>
              </a:lnSpc>
              <a:spcBef>
                <a:spcPts val="600"/>
              </a:spcBef>
              <a:spcAft>
                <a:spcPts val="0"/>
              </a:spcAft>
              <a:buClr>
                <a:srgbClr val="FFCD00"/>
              </a:buClr>
              <a:buSzPct val="100000"/>
              <a:buFont typeface="Quattrocento Sans"/>
              <a:buChar char="◉"/>
            </a:pPr>
            <a:r>
              <a:rPr b="0" i="0" lang="en" sz="2400" u="none" cap="none" strike="noStrike">
                <a:solidFill>
                  <a:srgbClr val="000000"/>
                </a:solidFill>
                <a:latin typeface="Quattrocento Sans"/>
                <a:ea typeface="Quattrocento Sans"/>
                <a:cs typeface="Quattrocento Sans"/>
                <a:sym typeface="Quattrocento Sans"/>
              </a:rPr>
              <a:t>50% lift in user engagement</a:t>
            </a:r>
          </a:p>
          <a:p>
            <a:pPr indent="0" lvl="0" marL="0" marR="0" rtl="0" algn="l">
              <a:lnSpc>
                <a:spcPct val="100000"/>
              </a:lnSpc>
              <a:spcBef>
                <a:spcPts val="600"/>
              </a:spcBef>
              <a:spcAft>
                <a:spcPts val="0"/>
              </a:spcAft>
              <a:buClr>
                <a:srgbClr val="FFCD00"/>
              </a:buClr>
              <a:buSzPct val="25000"/>
              <a:buFont typeface="Quattrocento Sans"/>
              <a:buNone/>
            </a:pPr>
            <a:r>
              <a:t/>
            </a:r>
            <a:endParaRPr b="0" i="0" sz="1800" u="none" cap="none" strike="noStrike">
              <a:solidFill>
                <a:srgbClr val="000000"/>
              </a:solidFill>
              <a:latin typeface="Quattrocento Sans"/>
              <a:ea typeface="Quattrocento Sans"/>
              <a:cs typeface="Quattrocento Sans"/>
              <a:sym typeface="Quattrocento Sans"/>
            </a:endParaRPr>
          </a:p>
        </p:txBody>
      </p:sp>
      <p:pic>
        <p:nvPicPr>
          <p:cNvPr id="256" name="Shape 256"/>
          <p:cNvPicPr preferRelativeResize="0"/>
          <p:nvPr/>
        </p:nvPicPr>
        <p:blipFill rotWithShape="1">
          <a:blip r:embed="rId3">
            <a:alphaModFix/>
          </a:blip>
          <a:srcRect b="0" l="0" r="0" t="0"/>
          <a:stretch/>
        </p:blipFill>
        <p:spPr>
          <a:xfrm>
            <a:off x="357850" y="1760975"/>
            <a:ext cx="4022949" cy="2959048"/>
          </a:xfrm>
          <a:prstGeom prst="rect">
            <a:avLst/>
          </a:prstGeom>
          <a:noFill/>
          <a:ln>
            <a:noFill/>
          </a:ln>
        </p:spPr>
      </p:pic>
      <p:sp>
        <p:nvSpPr>
          <p:cNvPr id="257" name="Shape 257"/>
          <p:cNvSpPr txBox="1"/>
          <p:nvPr/>
        </p:nvSpPr>
        <p:spPr>
          <a:xfrm>
            <a:off x="1482375" y="1358275"/>
            <a:ext cx="1773900" cy="248999"/>
          </a:xfrm>
          <a:prstGeom prst="rect">
            <a:avLst/>
          </a:prstGeom>
          <a:noFill/>
          <a:ln>
            <a:noFill/>
          </a:ln>
        </p:spPr>
        <p:txBody>
          <a:bodyPr anchorCtr="0" anchor="t" bIns="91425" lIns="91425" rIns="91425" tIns="91425">
            <a:noAutofit/>
          </a:bodyPr>
          <a:lstStyle/>
          <a:p>
            <a:pPr indent="0" lvl="0" marL="0" marR="0" rtl="0" algn="ctr">
              <a:lnSpc>
                <a:spcPct val="100000"/>
              </a:lnSpc>
              <a:spcBef>
                <a:spcPts val="0"/>
              </a:spcBef>
              <a:spcAft>
                <a:spcPts val="0"/>
              </a:spcAft>
              <a:buClr>
                <a:srgbClr val="000000"/>
              </a:buClr>
              <a:buSzPct val="25000"/>
              <a:buFont typeface="Quattrocento"/>
              <a:buNone/>
            </a:pPr>
            <a:r>
              <a:rPr b="1" i="0" lang="en" sz="1800" u="none" cap="none" strike="noStrike">
                <a:solidFill>
                  <a:srgbClr val="000000"/>
                </a:solidFill>
                <a:latin typeface="Quattrocento"/>
                <a:ea typeface="Quattrocento"/>
                <a:cs typeface="Quattrocento"/>
                <a:sym typeface="Quattrocento"/>
              </a:rPr>
              <a:t>B Test</a:t>
            </a:r>
          </a:p>
        </p:txBody>
      </p:sp>
      <p:sp>
        <p:nvSpPr>
          <p:cNvPr id="258" name="Shape 258"/>
          <p:cNvSpPr/>
          <p:nvPr/>
        </p:nvSpPr>
        <p:spPr>
          <a:xfrm>
            <a:off x="1012025" y="4179100"/>
            <a:ext cx="726300" cy="95400"/>
          </a:xfrm>
          <a:prstGeom prst="rect">
            <a:avLst/>
          </a:prstGeom>
          <a:noFill/>
          <a:ln cap="flat" cmpd="sng" w="19050">
            <a:solidFill>
              <a:srgbClr val="FF00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259" name="Shape 259"/>
          <p:cNvSpPr/>
          <p:nvPr/>
        </p:nvSpPr>
        <p:spPr>
          <a:xfrm>
            <a:off x="1983575" y="4274500"/>
            <a:ext cx="333300" cy="178500"/>
          </a:xfrm>
          <a:prstGeom prst="leftArrow">
            <a:avLst>
              <a:gd fmla="val 50000" name="adj1"/>
              <a:gd fmla="val 50000" name="adj2"/>
            </a:avLst>
          </a:prstGeom>
          <a:solidFill>
            <a:srgbClr val="FFD966"/>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pic>
        <p:nvPicPr>
          <p:cNvPr id="260" name="Shape 260"/>
          <p:cNvPicPr preferRelativeResize="0"/>
          <p:nvPr/>
        </p:nvPicPr>
        <p:blipFill rotWithShape="1">
          <a:blip r:embed="rId4">
            <a:alphaModFix/>
          </a:blip>
          <a:srcRect b="12958" l="0" r="0" t="0"/>
          <a:stretch/>
        </p:blipFill>
        <p:spPr>
          <a:xfrm flipH="1">
            <a:off x="620345" y="720718"/>
            <a:ext cx="874825" cy="76824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8"/>
                                        </p:tgtEl>
                                        <p:attrNameLst>
                                          <p:attrName>style.visibility</p:attrName>
                                        </p:attrNameLst>
                                      </p:cBhvr>
                                      <p:to>
                                        <p:strVal val="visible"/>
                                      </p:to>
                                    </p:set>
                                    <p:animEffect filter="fade" transition="in">
                                      <p:cBhvr>
                                        <p:cTn dur="1000"/>
                                        <p:tgtEl>
                                          <p:spTgt spid="25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9"/>
                                        </p:tgtEl>
                                        <p:attrNameLst>
                                          <p:attrName>style.visibility</p:attrName>
                                        </p:attrNameLst>
                                      </p:cBhvr>
                                      <p:to>
                                        <p:strVal val="visible"/>
                                      </p:to>
                                    </p:set>
                                    <p:animEffect filter="fade" transition="in">
                                      <p:cBhvr>
                                        <p:cTn dur="1000"/>
                                        <p:tgtEl>
                                          <p:spTgt spid="25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64" name="Shape 264"/>
        <p:cNvGrpSpPr/>
        <p:nvPr/>
      </p:nvGrpSpPr>
      <p:grpSpPr>
        <a:xfrm>
          <a:off x="0" y="0"/>
          <a:ext cx="0" cy="0"/>
          <a:chOff x="0" y="0"/>
          <a:chExt cx="0" cy="0"/>
        </a:xfrm>
      </p:grpSpPr>
      <p:sp>
        <p:nvSpPr>
          <p:cNvPr id="265" name="Shape 265"/>
          <p:cNvSpPr txBox="1"/>
          <p:nvPr>
            <p:ph type="title"/>
          </p:nvPr>
        </p:nvSpPr>
        <p:spPr>
          <a:xfrm>
            <a:off x="1381250" y="922675"/>
            <a:ext cx="5658300" cy="435599"/>
          </a:xfrm>
          <a:prstGeom prst="rect">
            <a:avLst/>
          </a:prstGeom>
          <a:solidFill>
            <a:srgbClr val="FFFFFF"/>
          </a:solid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Lora"/>
              <a:buNone/>
            </a:pPr>
            <a:r>
              <a:rPr b="1" i="0" lang="en" sz="2000" u="none" cap="none" strike="noStrike">
                <a:solidFill>
                  <a:srgbClr val="000000"/>
                </a:solidFill>
                <a:latin typeface="Lora"/>
                <a:ea typeface="Lora"/>
                <a:cs typeface="Lora"/>
                <a:sym typeface="Lora"/>
              </a:rPr>
              <a:t>DUX Improvement - Home Page Engagement</a:t>
            </a:r>
          </a:p>
        </p:txBody>
      </p:sp>
      <p:pic>
        <p:nvPicPr>
          <p:cNvPr id="266" name="Shape 266"/>
          <p:cNvPicPr preferRelativeResize="0"/>
          <p:nvPr/>
        </p:nvPicPr>
        <p:blipFill rotWithShape="1">
          <a:blip r:embed="rId3">
            <a:alphaModFix/>
          </a:blip>
          <a:srcRect b="0" l="0" r="0" t="0"/>
          <a:stretch/>
        </p:blipFill>
        <p:spPr>
          <a:xfrm>
            <a:off x="4869673" y="1573274"/>
            <a:ext cx="3405199" cy="3330500"/>
          </a:xfrm>
          <a:prstGeom prst="rect">
            <a:avLst/>
          </a:prstGeom>
          <a:noFill/>
          <a:ln>
            <a:noFill/>
          </a:ln>
        </p:spPr>
      </p:pic>
      <p:sp>
        <p:nvSpPr>
          <p:cNvPr id="267" name="Shape 267"/>
          <p:cNvSpPr txBox="1"/>
          <p:nvPr>
            <p:ph idx="1" type="body"/>
          </p:nvPr>
        </p:nvSpPr>
        <p:spPr>
          <a:xfrm>
            <a:off x="613075" y="1478025"/>
            <a:ext cx="3958798" cy="3425699"/>
          </a:xfrm>
          <a:prstGeom prst="rect">
            <a:avLst/>
          </a:prstGeom>
          <a:noFill/>
          <a:ln>
            <a:noFill/>
          </a:ln>
        </p:spPr>
        <p:txBody>
          <a:bodyPr anchorCtr="0" anchor="t" bIns="91425" lIns="91425" rIns="91425" tIns="91425">
            <a:noAutofit/>
          </a:bodyPr>
          <a:lstStyle/>
          <a:p>
            <a:pPr indent="-330200" lvl="0" marL="457200" marR="0" rtl="0" algn="l">
              <a:lnSpc>
                <a:spcPct val="100000"/>
              </a:lnSpc>
              <a:spcBef>
                <a:spcPts val="0"/>
              </a:spcBef>
              <a:spcAft>
                <a:spcPts val="0"/>
              </a:spcAft>
              <a:buClr>
                <a:srgbClr val="FFCD00"/>
              </a:buClr>
              <a:buSzPct val="100000"/>
              <a:buFont typeface="Quattrocento Sans"/>
              <a:buChar char="◉"/>
            </a:pPr>
            <a:r>
              <a:rPr b="0" i="0" lang="en" sz="1600" u="none" cap="none" strike="noStrike">
                <a:solidFill>
                  <a:srgbClr val="000000"/>
                </a:solidFill>
                <a:latin typeface="Quattrocento Sans"/>
                <a:ea typeface="Quattrocento Sans"/>
                <a:cs typeface="Quattrocento Sans"/>
                <a:sym typeface="Quattrocento Sans"/>
              </a:rPr>
              <a:t>Confusing design</a:t>
            </a:r>
          </a:p>
          <a:p>
            <a:pPr indent="0" lvl="0" marL="0" marR="0" rtl="0" algn="l">
              <a:lnSpc>
                <a:spcPct val="100000"/>
              </a:lnSpc>
              <a:spcBef>
                <a:spcPts val="600"/>
              </a:spcBef>
              <a:spcAft>
                <a:spcPts val="0"/>
              </a:spcAft>
              <a:buClr>
                <a:srgbClr val="FFCD00"/>
              </a:buClr>
              <a:buSzPct val="25000"/>
              <a:buFont typeface="Quattrocento Sans"/>
              <a:buNone/>
            </a:pPr>
            <a:r>
              <a:t/>
            </a:r>
            <a:endParaRPr b="0" i="0" sz="1600" u="none" cap="none" strike="noStrike">
              <a:solidFill>
                <a:srgbClr val="000000"/>
              </a:solidFill>
              <a:latin typeface="Quattrocento Sans"/>
              <a:ea typeface="Quattrocento Sans"/>
              <a:cs typeface="Quattrocento Sans"/>
              <a:sym typeface="Quattrocento Sans"/>
            </a:endParaRPr>
          </a:p>
          <a:p>
            <a:pPr indent="-330200" lvl="0" marL="457200" marR="0" rtl="0" algn="l">
              <a:lnSpc>
                <a:spcPct val="100000"/>
              </a:lnSpc>
              <a:spcBef>
                <a:spcPts val="600"/>
              </a:spcBef>
              <a:spcAft>
                <a:spcPts val="0"/>
              </a:spcAft>
              <a:buClr>
                <a:srgbClr val="FFCD00"/>
              </a:buClr>
              <a:buSzPct val="100000"/>
              <a:buFont typeface="Quattrocento Sans"/>
              <a:buChar char="◉"/>
            </a:pPr>
            <a:r>
              <a:rPr b="0" i="0" lang="en" sz="1600" u="none" cap="none" strike="noStrike">
                <a:solidFill>
                  <a:srgbClr val="000000"/>
                </a:solidFill>
                <a:latin typeface="Quattrocento Sans"/>
                <a:ea typeface="Quattrocento Sans"/>
                <a:cs typeface="Quattrocento Sans"/>
                <a:sym typeface="Quattrocento Sans"/>
              </a:rPr>
              <a:t>Survey results revealed it was difficult to find relevant information on Home Page</a:t>
            </a:r>
          </a:p>
          <a:p>
            <a:pPr indent="0" lvl="0" marL="0" marR="0" rtl="0" algn="l">
              <a:lnSpc>
                <a:spcPct val="100000"/>
              </a:lnSpc>
              <a:spcBef>
                <a:spcPts val="600"/>
              </a:spcBef>
              <a:spcAft>
                <a:spcPts val="0"/>
              </a:spcAft>
              <a:buClr>
                <a:srgbClr val="FFCD00"/>
              </a:buClr>
              <a:buSzPct val="25000"/>
              <a:buFont typeface="Quattrocento Sans"/>
              <a:buNone/>
            </a:pPr>
            <a:r>
              <a:t/>
            </a:r>
            <a:endParaRPr b="0" i="0" sz="1600" u="none" cap="none" strike="noStrike">
              <a:solidFill>
                <a:srgbClr val="000000"/>
              </a:solidFill>
              <a:latin typeface="Quattrocento Sans"/>
              <a:ea typeface="Quattrocento Sans"/>
              <a:cs typeface="Quattrocento Sans"/>
              <a:sym typeface="Quattrocento Sans"/>
            </a:endParaRPr>
          </a:p>
          <a:p>
            <a:pPr indent="-330200" lvl="0" marL="457200" marR="0" rtl="0" algn="l">
              <a:lnSpc>
                <a:spcPct val="100000"/>
              </a:lnSpc>
              <a:spcBef>
                <a:spcPts val="600"/>
              </a:spcBef>
              <a:spcAft>
                <a:spcPts val="0"/>
              </a:spcAft>
              <a:buClr>
                <a:srgbClr val="FFCD00"/>
              </a:buClr>
              <a:buSzPct val="100000"/>
              <a:buFont typeface="Quattrocento Sans"/>
              <a:buChar char="◉"/>
            </a:pPr>
            <a:r>
              <a:rPr b="0" i="0" lang="en" sz="1600" u="none" cap="none" strike="noStrike">
                <a:solidFill>
                  <a:srgbClr val="000000"/>
                </a:solidFill>
                <a:latin typeface="Quattrocento Sans"/>
                <a:ea typeface="Quattrocento Sans"/>
                <a:cs typeface="Quattrocento Sans"/>
                <a:sym typeface="Quattrocento Sans"/>
              </a:rPr>
              <a:t>Already has relatively low bounce rate (36.78%)</a:t>
            </a:r>
          </a:p>
          <a:p>
            <a:pPr indent="0" lvl="0" marL="0" marR="0" rtl="0" algn="l">
              <a:lnSpc>
                <a:spcPct val="100000"/>
              </a:lnSpc>
              <a:spcBef>
                <a:spcPts val="600"/>
              </a:spcBef>
              <a:spcAft>
                <a:spcPts val="0"/>
              </a:spcAft>
              <a:buClr>
                <a:srgbClr val="FFCD00"/>
              </a:buClr>
              <a:buSzPct val="25000"/>
              <a:buFont typeface="Quattrocento Sans"/>
              <a:buNone/>
            </a:pPr>
            <a:r>
              <a:t/>
            </a:r>
            <a:endParaRPr b="0" i="0" sz="1600" u="none" cap="none" strike="noStrike">
              <a:solidFill>
                <a:srgbClr val="000000"/>
              </a:solidFill>
              <a:latin typeface="Quattrocento Sans"/>
              <a:ea typeface="Quattrocento Sans"/>
              <a:cs typeface="Quattrocento Sans"/>
              <a:sym typeface="Quattrocento Sans"/>
            </a:endParaRPr>
          </a:p>
          <a:p>
            <a:pPr indent="-330200" lvl="0" marL="457200" marR="0" rtl="0" algn="l">
              <a:lnSpc>
                <a:spcPct val="100000"/>
              </a:lnSpc>
              <a:spcBef>
                <a:spcPts val="600"/>
              </a:spcBef>
              <a:spcAft>
                <a:spcPts val="0"/>
              </a:spcAft>
              <a:buClr>
                <a:srgbClr val="FFCD00"/>
              </a:buClr>
              <a:buSzPct val="100000"/>
              <a:buFont typeface="Quattrocento Sans"/>
              <a:buChar char="◉"/>
            </a:pPr>
            <a:r>
              <a:rPr b="0" i="0" lang="en" sz="1600" u="none" cap="none" strike="noStrike">
                <a:solidFill>
                  <a:srgbClr val="000000"/>
                </a:solidFill>
                <a:latin typeface="Quattrocento Sans"/>
                <a:ea typeface="Quattrocento Sans"/>
                <a:cs typeface="Quattrocento Sans"/>
                <a:sym typeface="Quattrocento Sans"/>
              </a:rPr>
              <a:t>But Low Landing Page Experience on Adwords</a:t>
            </a:r>
          </a:p>
          <a:p>
            <a:pPr indent="0" lvl="0" marL="0" marR="0" rtl="0" algn="l">
              <a:lnSpc>
                <a:spcPct val="100000"/>
              </a:lnSpc>
              <a:spcBef>
                <a:spcPts val="600"/>
              </a:spcBef>
              <a:spcAft>
                <a:spcPts val="0"/>
              </a:spcAft>
              <a:buClr>
                <a:srgbClr val="FFCD00"/>
              </a:buClr>
              <a:buSzPct val="25000"/>
              <a:buFont typeface="Quattrocento Sans"/>
              <a:buNone/>
            </a:pPr>
            <a:r>
              <a:t/>
            </a:r>
            <a:endParaRPr b="0" i="0" sz="1600" u="none" cap="none" strike="noStrike">
              <a:solidFill>
                <a:srgbClr val="000000"/>
              </a:solidFill>
              <a:latin typeface="Quattrocento Sans"/>
              <a:ea typeface="Quattrocento Sans"/>
              <a:cs typeface="Quattrocento Sans"/>
              <a:sym typeface="Quattrocento Sans"/>
            </a:endParaRPr>
          </a:p>
        </p:txBody>
      </p:sp>
      <p:pic>
        <p:nvPicPr>
          <p:cNvPr id="268" name="Shape 268"/>
          <p:cNvPicPr preferRelativeResize="0"/>
          <p:nvPr/>
        </p:nvPicPr>
        <p:blipFill rotWithShape="1">
          <a:blip r:embed="rId4">
            <a:alphaModFix/>
          </a:blip>
          <a:srcRect b="12958" l="0" r="0" t="0"/>
          <a:stretch/>
        </p:blipFill>
        <p:spPr>
          <a:xfrm flipH="1">
            <a:off x="620345" y="720718"/>
            <a:ext cx="874825" cy="76824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72" name="Shape 272"/>
        <p:cNvGrpSpPr/>
        <p:nvPr/>
      </p:nvGrpSpPr>
      <p:grpSpPr>
        <a:xfrm>
          <a:off x="0" y="0"/>
          <a:ext cx="0" cy="0"/>
          <a:chOff x="0" y="0"/>
          <a:chExt cx="0" cy="0"/>
        </a:xfrm>
      </p:grpSpPr>
      <p:sp>
        <p:nvSpPr>
          <p:cNvPr id="273" name="Shape 273"/>
          <p:cNvSpPr txBox="1"/>
          <p:nvPr>
            <p:ph type="title"/>
          </p:nvPr>
        </p:nvSpPr>
        <p:spPr>
          <a:xfrm>
            <a:off x="1381250" y="922675"/>
            <a:ext cx="5658300" cy="435599"/>
          </a:xfrm>
          <a:prstGeom prst="rect">
            <a:avLst/>
          </a:prstGeom>
          <a:solidFill>
            <a:srgbClr val="FFFFFF"/>
          </a:solid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Lora"/>
              <a:buNone/>
            </a:pPr>
            <a:r>
              <a:rPr b="1" i="0" lang="en" sz="2000" u="none" cap="none" strike="noStrike">
                <a:solidFill>
                  <a:srgbClr val="000000"/>
                </a:solidFill>
                <a:latin typeface="Lora"/>
                <a:ea typeface="Lora"/>
                <a:cs typeface="Lora"/>
                <a:sym typeface="Lora"/>
              </a:rPr>
              <a:t>DUX Improvement - Home Page Engagement</a:t>
            </a:r>
          </a:p>
        </p:txBody>
      </p:sp>
      <p:sp>
        <p:nvSpPr>
          <p:cNvPr id="274" name="Shape 274"/>
          <p:cNvSpPr txBox="1"/>
          <p:nvPr>
            <p:ph idx="1" type="body"/>
          </p:nvPr>
        </p:nvSpPr>
        <p:spPr>
          <a:xfrm>
            <a:off x="4994600" y="1632800"/>
            <a:ext cx="3958798" cy="3112200"/>
          </a:xfrm>
          <a:prstGeom prst="rect">
            <a:avLst/>
          </a:prstGeom>
          <a:noFill/>
          <a:ln>
            <a:noFill/>
          </a:ln>
        </p:spPr>
        <p:txBody>
          <a:bodyPr anchorCtr="0" anchor="t" bIns="91425" lIns="91425" rIns="91425" tIns="91425">
            <a:noAutofit/>
          </a:bodyPr>
          <a:lstStyle/>
          <a:p>
            <a:pPr indent="-342900" lvl="0" marL="457200" marR="0" rtl="0" algn="l">
              <a:lnSpc>
                <a:spcPct val="100000"/>
              </a:lnSpc>
              <a:spcBef>
                <a:spcPts val="0"/>
              </a:spcBef>
              <a:spcAft>
                <a:spcPts val="0"/>
              </a:spcAft>
              <a:buClr>
                <a:srgbClr val="FFCD00"/>
              </a:buClr>
              <a:buSzPct val="100000"/>
              <a:buFont typeface="Quattrocento Sans"/>
              <a:buChar char="◉"/>
            </a:pPr>
            <a:r>
              <a:rPr b="0" i="0" lang="en" sz="1800" u="none" cap="none" strike="noStrike">
                <a:solidFill>
                  <a:srgbClr val="000000"/>
                </a:solidFill>
                <a:latin typeface="Quattrocento Sans"/>
                <a:ea typeface="Quattrocento Sans"/>
                <a:cs typeface="Quattrocento Sans"/>
                <a:sym typeface="Quattrocento Sans"/>
              </a:rPr>
              <a:t>Shortened home page</a:t>
            </a:r>
          </a:p>
          <a:p>
            <a:pPr indent="0" lvl="0" marL="0" marR="0" rtl="0" algn="l">
              <a:lnSpc>
                <a:spcPct val="100000"/>
              </a:lnSpc>
              <a:spcBef>
                <a:spcPts val="600"/>
              </a:spcBef>
              <a:spcAft>
                <a:spcPts val="0"/>
              </a:spcAft>
              <a:buClr>
                <a:srgbClr val="FFCD00"/>
              </a:buClr>
              <a:buSzPct val="25000"/>
              <a:buFont typeface="Quattrocento Sans"/>
              <a:buNone/>
            </a:pPr>
            <a:r>
              <a:t/>
            </a:r>
            <a:endParaRPr b="0" i="0" sz="1800" u="none" cap="none" strike="noStrike">
              <a:solidFill>
                <a:srgbClr val="000000"/>
              </a:solidFill>
              <a:latin typeface="Quattrocento Sans"/>
              <a:ea typeface="Quattrocento Sans"/>
              <a:cs typeface="Quattrocento Sans"/>
              <a:sym typeface="Quattrocento Sans"/>
            </a:endParaRPr>
          </a:p>
          <a:p>
            <a:pPr indent="-342900" lvl="0" marL="457200" marR="0" rtl="0" algn="l">
              <a:lnSpc>
                <a:spcPct val="100000"/>
              </a:lnSpc>
              <a:spcBef>
                <a:spcPts val="600"/>
              </a:spcBef>
              <a:spcAft>
                <a:spcPts val="0"/>
              </a:spcAft>
              <a:buClr>
                <a:srgbClr val="FFCD00"/>
              </a:buClr>
              <a:buSzPct val="100000"/>
              <a:buFont typeface="Quattrocento Sans"/>
              <a:buChar char="◉"/>
            </a:pPr>
            <a:r>
              <a:rPr b="0" i="0" lang="en" sz="1800" u="none" cap="none" strike="noStrike">
                <a:solidFill>
                  <a:srgbClr val="000000"/>
                </a:solidFill>
                <a:latin typeface="Quattrocento Sans"/>
                <a:ea typeface="Quattrocento Sans"/>
                <a:cs typeface="Quattrocento Sans"/>
                <a:sym typeface="Quattrocento Sans"/>
              </a:rPr>
              <a:t>Ratings overview</a:t>
            </a:r>
          </a:p>
          <a:p>
            <a:pPr indent="0" lvl="0" marL="0" marR="0" rtl="0" algn="l">
              <a:lnSpc>
                <a:spcPct val="100000"/>
              </a:lnSpc>
              <a:spcBef>
                <a:spcPts val="600"/>
              </a:spcBef>
              <a:spcAft>
                <a:spcPts val="0"/>
              </a:spcAft>
              <a:buClr>
                <a:srgbClr val="FFCD00"/>
              </a:buClr>
              <a:buSzPct val="25000"/>
              <a:buFont typeface="Quattrocento Sans"/>
              <a:buNone/>
            </a:pPr>
            <a:r>
              <a:t/>
            </a:r>
            <a:endParaRPr b="0" i="0" sz="1800" u="none" cap="none" strike="noStrike">
              <a:solidFill>
                <a:srgbClr val="000000"/>
              </a:solidFill>
              <a:latin typeface="Quattrocento Sans"/>
              <a:ea typeface="Quattrocento Sans"/>
              <a:cs typeface="Quattrocento Sans"/>
              <a:sym typeface="Quattrocento Sans"/>
            </a:endParaRPr>
          </a:p>
          <a:p>
            <a:pPr indent="-342900" lvl="0" marL="457200" marR="0" rtl="0" algn="l">
              <a:lnSpc>
                <a:spcPct val="100000"/>
              </a:lnSpc>
              <a:spcBef>
                <a:spcPts val="600"/>
              </a:spcBef>
              <a:spcAft>
                <a:spcPts val="0"/>
              </a:spcAft>
              <a:buClr>
                <a:srgbClr val="FFCD00"/>
              </a:buClr>
              <a:buSzPct val="100000"/>
              <a:buFont typeface="Quattrocento Sans"/>
              <a:buChar char="◉"/>
            </a:pPr>
            <a:r>
              <a:rPr b="0" i="0" lang="en" sz="1800" u="none" cap="none" strike="noStrike">
                <a:solidFill>
                  <a:srgbClr val="000000"/>
                </a:solidFill>
                <a:latin typeface="Quattrocento Sans"/>
                <a:ea typeface="Quattrocento Sans"/>
                <a:cs typeface="Quattrocento Sans"/>
                <a:sym typeface="Quattrocento Sans"/>
              </a:rPr>
              <a:t>No changes in Landing Page Experience</a:t>
            </a:r>
          </a:p>
          <a:p>
            <a:pPr indent="0" lvl="0" marL="0" marR="0" rtl="0" algn="l">
              <a:lnSpc>
                <a:spcPct val="100000"/>
              </a:lnSpc>
              <a:spcBef>
                <a:spcPts val="600"/>
              </a:spcBef>
              <a:spcAft>
                <a:spcPts val="0"/>
              </a:spcAft>
              <a:buClr>
                <a:srgbClr val="FFCD00"/>
              </a:buClr>
              <a:buSzPct val="25000"/>
              <a:buFont typeface="Quattrocento Sans"/>
              <a:buNone/>
            </a:pPr>
            <a:r>
              <a:t/>
            </a:r>
            <a:endParaRPr b="0" i="0" sz="1800" u="none" cap="none" strike="noStrike">
              <a:solidFill>
                <a:srgbClr val="000000"/>
              </a:solidFill>
              <a:latin typeface="Quattrocento Sans"/>
              <a:ea typeface="Quattrocento Sans"/>
              <a:cs typeface="Quattrocento Sans"/>
              <a:sym typeface="Quattrocento Sans"/>
            </a:endParaRPr>
          </a:p>
          <a:p>
            <a:pPr indent="-342900" lvl="0" marL="457200" marR="0" rtl="0" algn="l">
              <a:lnSpc>
                <a:spcPct val="100000"/>
              </a:lnSpc>
              <a:spcBef>
                <a:spcPts val="600"/>
              </a:spcBef>
              <a:spcAft>
                <a:spcPts val="0"/>
              </a:spcAft>
              <a:buClr>
                <a:srgbClr val="FFCD00"/>
              </a:buClr>
              <a:buSzPct val="100000"/>
              <a:buFont typeface="Quattrocento Sans"/>
              <a:buChar char="◉"/>
            </a:pPr>
            <a:r>
              <a:rPr b="0" i="0" lang="en" sz="1800" u="none" cap="none" strike="noStrike">
                <a:solidFill>
                  <a:srgbClr val="000000"/>
                </a:solidFill>
                <a:latin typeface="Quattrocento Sans"/>
                <a:ea typeface="Quattrocento Sans"/>
                <a:cs typeface="Quattrocento Sans"/>
                <a:sym typeface="Quattrocento Sans"/>
              </a:rPr>
              <a:t>Need more data to attribute Bounce Rate changes</a:t>
            </a:r>
          </a:p>
          <a:p>
            <a:pPr indent="0" lvl="0" marL="0" marR="0" rtl="0" algn="l">
              <a:lnSpc>
                <a:spcPct val="100000"/>
              </a:lnSpc>
              <a:spcBef>
                <a:spcPts val="600"/>
              </a:spcBef>
              <a:spcAft>
                <a:spcPts val="0"/>
              </a:spcAft>
              <a:buClr>
                <a:srgbClr val="FFCD00"/>
              </a:buClr>
              <a:buSzPct val="25000"/>
              <a:buFont typeface="Quattrocento Sans"/>
              <a:buNone/>
            </a:pPr>
            <a:r>
              <a:t/>
            </a:r>
            <a:endParaRPr b="0" i="0" sz="1600" u="none" cap="none" strike="noStrike">
              <a:solidFill>
                <a:srgbClr val="000000"/>
              </a:solidFill>
              <a:latin typeface="Quattrocento Sans"/>
              <a:ea typeface="Quattrocento Sans"/>
              <a:cs typeface="Quattrocento Sans"/>
              <a:sym typeface="Quattrocento Sans"/>
            </a:endParaRPr>
          </a:p>
        </p:txBody>
      </p:sp>
      <p:pic>
        <p:nvPicPr>
          <p:cNvPr id="275" name="Shape 275"/>
          <p:cNvPicPr preferRelativeResize="0"/>
          <p:nvPr/>
        </p:nvPicPr>
        <p:blipFill rotWithShape="1">
          <a:blip r:embed="rId3">
            <a:alphaModFix/>
          </a:blip>
          <a:srcRect b="0" l="0" r="0" t="0"/>
          <a:stretch/>
        </p:blipFill>
        <p:spPr>
          <a:xfrm>
            <a:off x="1203749" y="1346900"/>
            <a:ext cx="3636075" cy="3684000"/>
          </a:xfrm>
          <a:prstGeom prst="rect">
            <a:avLst/>
          </a:prstGeom>
          <a:noFill/>
          <a:ln>
            <a:noFill/>
          </a:ln>
        </p:spPr>
      </p:pic>
      <p:pic>
        <p:nvPicPr>
          <p:cNvPr id="276" name="Shape 276"/>
          <p:cNvPicPr preferRelativeResize="0"/>
          <p:nvPr/>
        </p:nvPicPr>
        <p:blipFill rotWithShape="1">
          <a:blip r:embed="rId4">
            <a:alphaModFix/>
          </a:blip>
          <a:srcRect b="12958" l="0" r="0" t="0"/>
          <a:stretch/>
        </p:blipFill>
        <p:spPr>
          <a:xfrm flipH="1">
            <a:off x="552182" y="691285"/>
            <a:ext cx="874825" cy="76824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5" name="Shape 115"/>
        <p:cNvGrpSpPr/>
        <p:nvPr/>
      </p:nvGrpSpPr>
      <p:grpSpPr>
        <a:xfrm>
          <a:off x="0" y="0"/>
          <a:ext cx="0" cy="0"/>
          <a:chOff x="0" y="0"/>
          <a:chExt cx="0" cy="0"/>
        </a:xfrm>
      </p:grpSpPr>
      <p:sp>
        <p:nvSpPr>
          <p:cNvPr id="116" name="Shape 116"/>
          <p:cNvSpPr txBox="1"/>
          <p:nvPr>
            <p:ph type="title"/>
          </p:nvPr>
        </p:nvSpPr>
        <p:spPr>
          <a:xfrm>
            <a:off x="1381250" y="922666"/>
            <a:ext cx="3878399" cy="435599"/>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Lora"/>
              <a:buNone/>
            </a:pPr>
            <a:r>
              <a:rPr b="1" i="0" lang="en" sz="2000" u="none" cap="none" strike="noStrike">
                <a:solidFill>
                  <a:srgbClr val="000000"/>
                </a:solidFill>
                <a:latin typeface="Lora"/>
                <a:ea typeface="Lora"/>
                <a:cs typeface="Lora"/>
                <a:sym typeface="Lora"/>
              </a:rPr>
              <a:t>Talking Points for Today</a:t>
            </a:r>
          </a:p>
        </p:txBody>
      </p:sp>
      <p:sp>
        <p:nvSpPr>
          <p:cNvPr id="117" name="Shape 117"/>
          <p:cNvSpPr txBox="1"/>
          <p:nvPr>
            <p:ph idx="1" type="body"/>
          </p:nvPr>
        </p:nvSpPr>
        <p:spPr>
          <a:xfrm>
            <a:off x="5596925" y="2052175"/>
            <a:ext cx="3425400" cy="2135698"/>
          </a:xfrm>
          <a:prstGeom prst="rect">
            <a:avLst/>
          </a:prstGeom>
          <a:noFill/>
          <a:ln>
            <a:noFill/>
          </a:ln>
        </p:spPr>
        <p:txBody>
          <a:bodyPr anchorCtr="0" anchor="t" bIns="91425" lIns="91425" rIns="91425" tIns="91425">
            <a:noAutofit/>
          </a:bodyPr>
          <a:lstStyle/>
          <a:p>
            <a:pPr indent="127000" lvl="0" marL="0" marR="0" rtl="0" algn="l">
              <a:lnSpc>
                <a:spcPct val="100000"/>
              </a:lnSpc>
              <a:spcBef>
                <a:spcPts val="0"/>
              </a:spcBef>
              <a:spcAft>
                <a:spcPts val="0"/>
              </a:spcAft>
              <a:buClr>
                <a:srgbClr val="FFCD00"/>
              </a:buClr>
              <a:buSzPct val="25000"/>
              <a:buFont typeface="Quattrocento Sans"/>
              <a:buNone/>
            </a:pPr>
            <a:r>
              <a:rPr b="1" i="0" lang="en" sz="2000" u="none" cap="none" strike="noStrike">
                <a:solidFill>
                  <a:schemeClr val="dk1"/>
                </a:solidFill>
                <a:latin typeface="Lora"/>
                <a:ea typeface="Lora"/>
                <a:cs typeface="Lora"/>
                <a:sym typeface="Lora"/>
              </a:rPr>
              <a:t>Overview</a:t>
            </a:r>
          </a:p>
          <a:p>
            <a:pPr indent="127000" lvl="0" marL="0" marR="0" rtl="0" algn="l">
              <a:lnSpc>
                <a:spcPct val="100000"/>
              </a:lnSpc>
              <a:spcBef>
                <a:spcPts val="0"/>
              </a:spcBef>
              <a:spcAft>
                <a:spcPts val="0"/>
              </a:spcAft>
              <a:buClr>
                <a:srgbClr val="FFCD00"/>
              </a:buClr>
              <a:buSzPct val="25000"/>
              <a:buFont typeface="Quattrocento Sans"/>
              <a:buNone/>
            </a:pPr>
            <a:r>
              <a:rPr b="1" i="0" lang="en" sz="2000" u="none" cap="none" strike="noStrike">
                <a:solidFill>
                  <a:schemeClr val="dk1"/>
                </a:solidFill>
                <a:latin typeface="Lora"/>
                <a:ea typeface="Lora"/>
                <a:cs typeface="Lora"/>
                <a:sym typeface="Lora"/>
              </a:rPr>
              <a:t>Core Metrics</a:t>
            </a:r>
          </a:p>
          <a:p>
            <a:pPr indent="127000" lvl="0" marL="0" marR="0" rtl="0" algn="l">
              <a:lnSpc>
                <a:spcPct val="100000"/>
              </a:lnSpc>
              <a:spcBef>
                <a:spcPts val="0"/>
              </a:spcBef>
              <a:spcAft>
                <a:spcPts val="0"/>
              </a:spcAft>
              <a:buClr>
                <a:srgbClr val="FFCD00"/>
              </a:buClr>
              <a:buSzPct val="25000"/>
              <a:buFont typeface="Quattrocento Sans"/>
              <a:buNone/>
            </a:pPr>
            <a:r>
              <a:rPr b="1" i="0" lang="en" sz="2000" u="none" cap="none" strike="noStrike">
                <a:solidFill>
                  <a:schemeClr val="dk1"/>
                </a:solidFill>
                <a:latin typeface="Lora"/>
                <a:ea typeface="Lora"/>
                <a:cs typeface="Lora"/>
                <a:sym typeface="Lora"/>
              </a:rPr>
              <a:t>DUX</a:t>
            </a:r>
          </a:p>
          <a:p>
            <a:pPr indent="127000" lvl="0" marL="0" marR="0" rtl="0" algn="l">
              <a:lnSpc>
                <a:spcPct val="100000"/>
              </a:lnSpc>
              <a:spcBef>
                <a:spcPts val="0"/>
              </a:spcBef>
              <a:spcAft>
                <a:spcPts val="0"/>
              </a:spcAft>
              <a:buClr>
                <a:srgbClr val="FFCD00"/>
              </a:buClr>
              <a:buSzPct val="25000"/>
              <a:buFont typeface="Quattrocento Sans"/>
              <a:buNone/>
            </a:pPr>
            <a:r>
              <a:rPr b="1" i="0" lang="en" sz="2000" u="none" cap="none" strike="noStrike">
                <a:solidFill>
                  <a:schemeClr val="dk1"/>
                </a:solidFill>
                <a:latin typeface="Lora"/>
                <a:ea typeface="Lora"/>
                <a:cs typeface="Lora"/>
                <a:sym typeface="Lora"/>
              </a:rPr>
              <a:t>Search Analytics</a:t>
            </a:r>
          </a:p>
          <a:p>
            <a:pPr indent="127000" lvl="0" marL="0" marR="0" rtl="0" algn="l">
              <a:lnSpc>
                <a:spcPct val="100000"/>
              </a:lnSpc>
              <a:spcBef>
                <a:spcPts val="0"/>
              </a:spcBef>
              <a:spcAft>
                <a:spcPts val="0"/>
              </a:spcAft>
              <a:buClr>
                <a:srgbClr val="FFCD00"/>
              </a:buClr>
              <a:buSzPct val="25000"/>
              <a:buFont typeface="Quattrocento Sans"/>
              <a:buNone/>
            </a:pPr>
            <a:r>
              <a:rPr b="1" i="0" lang="en" sz="2000" u="none" cap="none" strike="noStrike">
                <a:solidFill>
                  <a:schemeClr val="dk1"/>
                </a:solidFill>
                <a:latin typeface="Lora"/>
                <a:ea typeface="Lora"/>
                <a:cs typeface="Lora"/>
                <a:sym typeface="Lora"/>
              </a:rPr>
              <a:t>Retrospect</a:t>
            </a:r>
          </a:p>
        </p:txBody>
      </p:sp>
      <p:pic>
        <p:nvPicPr>
          <p:cNvPr id="118" name="Shape 118"/>
          <p:cNvPicPr preferRelativeResize="0"/>
          <p:nvPr/>
        </p:nvPicPr>
        <p:blipFill rotWithShape="1">
          <a:blip r:embed="rId3">
            <a:alphaModFix/>
          </a:blip>
          <a:srcRect b="12958" l="0" r="0" t="0"/>
          <a:stretch/>
        </p:blipFill>
        <p:spPr>
          <a:xfrm flipH="1">
            <a:off x="620345" y="756343"/>
            <a:ext cx="874825" cy="768249"/>
          </a:xfrm>
          <a:prstGeom prst="rect">
            <a:avLst/>
          </a:prstGeom>
          <a:noFill/>
          <a:ln>
            <a:noFill/>
          </a:ln>
        </p:spPr>
      </p:pic>
      <p:pic>
        <p:nvPicPr>
          <p:cNvPr id="119" name="Shape 119"/>
          <p:cNvPicPr preferRelativeResize="0"/>
          <p:nvPr/>
        </p:nvPicPr>
        <p:blipFill rotWithShape="1">
          <a:blip r:embed="rId4">
            <a:alphaModFix/>
          </a:blip>
          <a:srcRect b="0" l="0" r="0" t="0"/>
          <a:stretch/>
        </p:blipFill>
        <p:spPr>
          <a:xfrm>
            <a:off x="651443" y="1863259"/>
            <a:ext cx="4608206" cy="2324614"/>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80" name="Shape 280"/>
        <p:cNvGrpSpPr/>
        <p:nvPr/>
      </p:nvGrpSpPr>
      <p:grpSpPr>
        <a:xfrm>
          <a:off x="0" y="0"/>
          <a:ext cx="0" cy="0"/>
          <a:chOff x="0" y="0"/>
          <a:chExt cx="0" cy="0"/>
        </a:xfrm>
      </p:grpSpPr>
      <p:sp>
        <p:nvSpPr>
          <p:cNvPr id="281" name="Shape 281"/>
          <p:cNvSpPr txBox="1"/>
          <p:nvPr>
            <p:ph type="title"/>
          </p:nvPr>
        </p:nvSpPr>
        <p:spPr>
          <a:xfrm>
            <a:off x="1381250" y="922675"/>
            <a:ext cx="5658300" cy="435599"/>
          </a:xfrm>
          <a:prstGeom prst="rect">
            <a:avLst/>
          </a:prstGeom>
          <a:solidFill>
            <a:srgbClr val="FFFFFF"/>
          </a:solid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Lora"/>
              <a:buNone/>
            </a:pPr>
            <a:r>
              <a:rPr b="1" i="0" lang="en" sz="2000" u="none" cap="none" strike="noStrike">
                <a:solidFill>
                  <a:srgbClr val="000000"/>
                </a:solidFill>
                <a:latin typeface="Lora"/>
                <a:ea typeface="Lora"/>
                <a:cs typeface="Lora"/>
                <a:sym typeface="Lora"/>
              </a:rPr>
              <a:t>DUX Improvement - Major Results</a:t>
            </a:r>
          </a:p>
        </p:txBody>
      </p:sp>
      <p:sp>
        <p:nvSpPr>
          <p:cNvPr id="282" name="Shape 282"/>
          <p:cNvSpPr txBox="1"/>
          <p:nvPr>
            <p:ph idx="1" type="body"/>
          </p:nvPr>
        </p:nvSpPr>
        <p:spPr>
          <a:xfrm>
            <a:off x="881200" y="1561350"/>
            <a:ext cx="3238499" cy="3112200"/>
          </a:xfrm>
          <a:prstGeom prst="rect">
            <a:avLst/>
          </a:prstGeom>
          <a:noFill/>
          <a:ln cap="flat" cmpd="sng" w="19050">
            <a:solidFill>
              <a:srgbClr val="FFC000"/>
            </a:solidFill>
            <a:prstDash val="solid"/>
            <a:round/>
            <a:headEnd len="med" w="med" type="none"/>
            <a:tailEnd len="med" w="med" type="none"/>
          </a:ln>
        </p:spPr>
        <p:txBody>
          <a:bodyPr anchorCtr="0" anchor="t" bIns="91425" lIns="91425" rIns="91425" tIns="91425">
            <a:noAutofit/>
          </a:bodyPr>
          <a:lstStyle/>
          <a:p>
            <a:pPr indent="-342900" lvl="0" marL="457200" marR="0" rtl="0" algn="l">
              <a:lnSpc>
                <a:spcPct val="100000"/>
              </a:lnSpc>
              <a:spcBef>
                <a:spcPts val="0"/>
              </a:spcBef>
              <a:spcAft>
                <a:spcPts val="0"/>
              </a:spcAft>
              <a:buClr>
                <a:srgbClr val="FFCD00"/>
              </a:buClr>
              <a:buSzPct val="100000"/>
              <a:buFont typeface="Quattrocento Sans"/>
              <a:buChar char="◉"/>
            </a:pPr>
            <a:r>
              <a:rPr b="0" i="0" lang="en" sz="1800" u="none" cap="none" strike="noStrike">
                <a:solidFill>
                  <a:srgbClr val="000000"/>
                </a:solidFill>
                <a:latin typeface="Quattrocento Sans"/>
                <a:ea typeface="Quattrocento Sans"/>
                <a:cs typeface="Quattrocento Sans"/>
                <a:sym typeface="Quattrocento Sans"/>
              </a:rPr>
              <a:t>9.5% decrease in Home Page Bounce Rate</a:t>
            </a:r>
          </a:p>
          <a:p>
            <a:pPr indent="0" lvl="0" marL="0" marR="0" rtl="0" algn="l">
              <a:lnSpc>
                <a:spcPct val="100000"/>
              </a:lnSpc>
              <a:spcBef>
                <a:spcPts val="600"/>
              </a:spcBef>
              <a:spcAft>
                <a:spcPts val="0"/>
              </a:spcAft>
              <a:buClr>
                <a:srgbClr val="FFCD00"/>
              </a:buClr>
              <a:buSzPct val="25000"/>
              <a:buFont typeface="Quattrocento Sans"/>
              <a:buNone/>
            </a:pPr>
            <a:r>
              <a:t/>
            </a:r>
            <a:endParaRPr b="0" i="0" sz="1800" u="none" cap="none" strike="noStrike">
              <a:solidFill>
                <a:srgbClr val="000000"/>
              </a:solidFill>
              <a:latin typeface="Quattrocento Sans"/>
              <a:ea typeface="Quattrocento Sans"/>
              <a:cs typeface="Quattrocento Sans"/>
              <a:sym typeface="Quattrocento Sans"/>
            </a:endParaRPr>
          </a:p>
          <a:p>
            <a:pPr indent="-342900" lvl="0" marL="457200" marR="0" rtl="0" algn="l">
              <a:lnSpc>
                <a:spcPct val="100000"/>
              </a:lnSpc>
              <a:spcBef>
                <a:spcPts val="600"/>
              </a:spcBef>
              <a:spcAft>
                <a:spcPts val="0"/>
              </a:spcAft>
              <a:buClr>
                <a:srgbClr val="FFCD00"/>
              </a:buClr>
              <a:buSzPct val="100000"/>
              <a:buFont typeface="Quattrocento Sans"/>
              <a:buChar char="◉"/>
            </a:pPr>
            <a:r>
              <a:rPr b="0" i="0" lang="en" sz="1800" u="none" cap="none" strike="noStrike">
                <a:solidFill>
                  <a:srgbClr val="000000"/>
                </a:solidFill>
                <a:latin typeface="Quattrocento Sans"/>
                <a:ea typeface="Quattrocento Sans"/>
                <a:cs typeface="Quattrocento Sans"/>
                <a:sym typeface="Quattrocento Sans"/>
              </a:rPr>
              <a:t>16.7% decrease in Collections Page Bounce Rate</a:t>
            </a:r>
          </a:p>
          <a:p>
            <a:pPr indent="0" lvl="0" marL="0" marR="0" rtl="0" algn="l">
              <a:lnSpc>
                <a:spcPct val="100000"/>
              </a:lnSpc>
              <a:spcBef>
                <a:spcPts val="600"/>
              </a:spcBef>
              <a:spcAft>
                <a:spcPts val="0"/>
              </a:spcAft>
              <a:buClr>
                <a:srgbClr val="FFCD00"/>
              </a:buClr>
              <a:buSzPct val="25000"/>
              <a:buFont typeface="Quattrocento Sans"/>
              <a:buNone/>
            </a:pPr>
            <a:r>
              <a:t/>
            </a:r>
            <a:endParaRPr b="0" i="0" sz="1800" u="none" cap="none" strike="noStrike">
              <a:solidFill>
                <a:srgbClr val="000000"/>
              </a:solidFill>
              <a:latin typeface="Quattrocento Sans"/>
              <a:ea typeface="Quattrocento Sans"/>
              <a:cs typeface="Quattrocento Sans"/>
              <a:sym typeface="Quattrocento Sans"/>
            </a:endParaRPr>
          </a:p>
          <a:p>
            <a:pPr indent="-342900" lvl="0" marL="457200" marR="0" rtl="0" algn="l">
              <a:lnSpc>
                <a:spcPct val="100000"/>
              </a:lnSpc>
              <a:spcBef>
                <a:spcPts val="600"/>
              </a:spcBef>
              <a:spcAft>
                <a:spcPts val="0"/>
              </a:spcAft>
              <a:buClr>
                <a:srgbClr val="FFCD00"/>
              </a:buClr>
              <a:buSzPct val="100000"/>
              <a:buFont typeface="Quattrocento Sans"/>
              <a:buChar char="◉"/>
            </a:pPr>
            <a:r>
              <a:rPr b="0" i="0" lang="en" sz="1800" u="none" cap="none" strike="noStrike">
                <a:solidFill>
                  <a:srgbClr val="000000"/>
                </a:solidFill>
                <a:latin typeface="Quattrocento Sans"/>
                <a:ea typeface="Quattrocento Sans"/>
                <a:cs typeface="Quattrocento Sans"/>
                <a:sym typeface="Quattrocento Sans"/>
              </a:rPr>
              <a:t>4.5% increase in Pages/Session</a:t>
            </a:r>
          </a:p>
          <a:p>
            <a:pPr indent="0" lvl="0" marL="0" marR="0" rtl="0" algn="l">
              <a:lnSpc>
                <a:spcPct val="100000"/>
              </a:lnSpc>
              <a:spcBef>
                <a:spcPts val="600"/>
              </a:spcBef>
              <a:spcAft>
                <a:spcPts val="0"/>
              </a:spcAft>
              <a:buClr>
                <a:srgbClr val="FFCD00"/>
              </a:buClr>
              <a:buSzPct val="25000"/>
              <a:buFont typeface="Quattrocento Sans"/>
              <a:buNone/>
            </a:pPr>
            <a:r>
              <a:t/>
            </a:r>
            <a:endParaRPr b="0" i="0" sz="1800" u="none" cap="none" strike="noStrike">
              <a:solidFill>
                <a:srgbClr val="000000"/>
              </a:solidFill>
              <a:latin typeface="Quattrocento Sans"/>
              <a:ea typeface="Quattrocento Sans"/>
              <a:cs typeface="Quattrocento Sans"/>
              <a:sym typeface="Quattrocento Sans"/>
            </a:endParaRPr>
          </a:p>
          <a:p>
            <a:pPr indent="0" lvl="0" marL="0" marR="0" rtl="0" algn="l">
              <a:lnSpc>
                <a:spcPct val="100000"/>
              </a:lnSpc>
              <a:spcBef>
                <a:spcPts val="600"/>
              </a:spcBef>
              <a:spcAft>
                <a:spcPts val="0"/>
              </a:spcAft>
              <a:buClr>
                <a:srgbClr val="FFCD00"/>
              </a:buClr>
              <a:buSzPct val="25000"/>
              <a:buFont typeface="Quattrocento Sans"/>
              <a:buNone/>
            </a:pPr>
            <a:r>
              <a:t/>
            </a:r>
            <a:endParaRPr b="0" i="0" sz="1600" u="none" cap="none" strike="noStrike">
              <a:solidFill>
                <a:srgbClr val="000000"/>
              </a:solidFill>
              <a:latin typeface="Quattrocento Sans"/>
              <a:ea typeface="Quattrocento Sans"/>
              <a:cs typeface="Quattrocento Sans"/>
              <a:sym typeface="Quattrocento Sans"/>
            </a:endParaRPr>
          </a:p>
        </p:txBody>
      </p:sp>
      <p:sp>
        <p:nvSpPr>
          <p:cNvPr id="283" name="Shape 283"/>
          <p:cNvSpPr txBox="1"/>
          <p:nvPr>
            <p:ph idx="1" type="body"/>
          </p:nvPr>
        </p:nvSpPr>
        <p:spPr>
          <a:xfrm>
            <a:off x="5117425" y="2040750"/>
            <a:ext cx="3238499" cy="2153400"/>
          </a:xfrm>
          <a:prstGeom prst="rect">
            <a:avLst/>
          </a:prstGeom>
          <a:noFill/>
          <a:ln cap="flat" cmpd="sng" w="19050">
            <a:solidFill>
              <a:srgbClr val="E31D1D"/>
            </a:solidFill>
            <a:prstDash val="solid"/>
            <a:round/>
            <a:headEnd len="med" w="med" type="none"/>
            <a:tailEnd len="med" w="med" type="none"/>
          </a:ln>
        </p:spPr>
        <p:txBody>
          <a:bodyPr anchorCtr="0" anchor="t" bIns="91425" lIns="91425" rIns="91425" tIns="91425">
            <a:noAutofit/>
          </a:bodyPr>
          <a:lstStyle/>
          <a:p>
            <a:pPr indent="-342900" lvl="0" marL="457200" marR="0" rtl="0" algn="l">
              <a:lnSpc>
                <a:spcPct val="100000"/>
              </a:lnSpc>
              <a:spcBef>
                <a:spcPts val="0"/>
              </a:spcBef>
              <a:spcAft>
                <a:spcPts val="0"/>
              </a:spcAft>
              <a:buClr>
                <a:srgbClr val="FFCD00"/>
              </a:buClr>
              <a:buSzPct val="100000"/>
              <a:buFont typeface="Quattrocento Sans"/>
              <a:buChar char="◉"/>
            </a:pPr>
            <a:r>
              <a:rPr b="0" i="0" lang="en" sz="1800" u="none" cap="none" strike="noStrike">
                <a:solidFill>
                  <a:srgbClr val="000000"/>
                </a:solidFill>
                <a:latin typeface="Quattrocento Sans"/>
                <a:ea typeface="Quattrocento Sans"/>
                <a:cs typeface="Quattrocento Sans"/>
                <a:sym typeface="Quattrocento Sans"/>
              </a:rPr>
              <a:t>No changes in Landing Page Experience</a:t>
            </a:r>
          </a:p>
          <a:p>
            <a:pPr indent="0" lvl="0" marL="0" marR="0" rtl="0" algn="l">
              <a:lnSpc>
                <a:spcPct val="100000"/>
              </a:lnSpc>
              <a:spcBef>
                <a:spcPts val="600"/>
              </a:spcBef>
              <a:spcAft>
                <a:spcPts val="0"/>
              </a:spcAft>
              <a:buClr>
                <a:srgbClr val="FFCD00"/>
              </a:buClr>
              <a:buSzPct val="25000"/>
              <a:buFont typeface="Quattrocento Sans"/>
              <a:buNone/>
            </a:pPr>
            <a:r>
              <a:t/>
            </a:r>
            <a:endParaRPr b="0" i="0" sz="1800" u="none" cap="none" strike="noStrike">
              <a:solidFill>
                <a:srgbClr val="000000"/>
              </a:solidFill>
              <a:latin typeface="Quattrocento Sans"/>
              <a:ea typeface="Quattrocento Sans"/>
              <a:cs typeface="Quattrocento Sans"/>
              <a:sym typeface="Quattrocento Sans"/>
            </a:endParaRPr>
          </a:p>
          <a:p>
            <a:pPr indent="-342900" lvl="0" marL="457200" marR="0" rtl="0" algn="l">
              <a:lnSpc>
                <a:spcPct val="100000"/>
              </a:lnSpc>
              <a:spcBef>
                <a:spcPts val="600"/>
              </a:spcBef>
              <a:spcAft>
                <a:spcPts val="0"/>
              </a:spcAft>
              <a:buClr>
                <a:srgbClr val="FFCD00"/>
              </a:buClr>
              <a:buSzPct val="100000"/>
              <a:buFont typeface="Quattrocento Sans"/>
              <a:buChar char="◉"/>
            </a:pPr>
            <a:r>
              <a:rPr b="0" i="0" lang="en" sz="1800" u="none" cap="none" strike="noStrike">
                <a:solidFill>
                  <a:srgbClr val="000000"/>
                </a:solidFill>
                <a:latin typeface="Quattrocento Sans"/>
                <a:ea typeface="Quattrocento Sans"/>
                <a:cs typeface="Quattrocento Sans"/>
                <a:sym typeface="Quattrocento Sans"/>
              </a:rPr>
              <a:t>Need more data to correctly attribute changes</a:t>
            </a:r>
          </a:p>
        </p:txBody>
      </p:sp>
      <p:pic>
        <p:nvPicPr>
          <p:cNvPr id="284" name="Shape 284"/>
          <p:cNvPicPr preferRelativeResize="0"/>
          <p:nvPr/>
        </p:nvPicPr>
        <p:blipFill rotWithShape="1">
          <a:blip r:embed="rId3">
            <a:alphaModFix/>
          </a:blip>
          <a:srcRect b="12958" l="0" r="0" t="0"/>
          <a:stretch/>
        </p:blipFill>
        <p:spPr>
          <a:xfrm flipH="1">
            <a:off x="620345" y="720718"/>
            <a:ext cx="874825" cy="76824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88" name="Shape 288"/>
        <p:cNvGrpSpPr/>
        <p:nvPr/>
      </p:nvGrpSpPr>
      <p:grpSpPr>
        <a:xfrm>
          <a:off x="0" y="0"/>
          <a:ext cx="0" cy="0"/>
          <a:chOff x="0" y="0"/>
          <a:chExt cx="0" cy="0"/>
        </a:xfrm>
      </p:grpSpPr>
      <p:sp>
        <p:nvSpPr>
          <p:cNvPr id="289" name="Shape 289"/>
          <p:cNvSpPr txBox="1"/>
          <p:nvPr>
            <p:ph type="ctrTitle"/>
          </p:nvPr>
        </p:nvSpPr>
        <p:spPr>
          <a:xfrm>
            <a:off x="2022225" y="1693523"/>
            <a:ext cx="3787799" cy="1159798"/>
          </a:xfrm>
          <a:prstGeom prst="rect">
            <a:avLst/>
          </a:prstGeom>
          <a:noFill/>
          <a:ln>
            <a:noFill/>
          </a:ln>
        </p:spPr>
        <p:txBody>
          <a:bodyPr anchorCtr="0" anchor="b" bIns="91425" lIns="91425" rIns="91425" tIns="91425">
            <a:noAutofit/>
          </a:bodyPr>
          <a:lstStyle/>
          <a:p>
            <a:pPr indent="0" lvl="0" marL="0" marR="0" rtl="0" algn="l">
              <a:lnSpc>
                <a:spcPct val="100000"/>
              </a:lnSpc>
              <a:spcBef>
                <a:spcPts val="0"/>
              </a:spcBef>
              <a:spcAft>
                <a:spcPts val="0"/>
              </a:spcAft>
              <a:buClr>
                <a:srgbClr val="000000"/>
              </a:buClr>
              <a:buSzPct val="25000"/>
              <a:buFont typeface="Lora"/>
              <a:buNone/>
            </a:pPr>
            <a:r>
              <a:rPr b="1" i="0" lang="en" sz="2400" u="none" cap="none" strike="noStrike">
                <a:solidFill>
                  <a:srgbClr val="000000"/>
                </a:solidFill>
                <a:latin typeface="Lora"/>
                <a:ea typeface="Lora"/>
                <a:cs typeface="Lora"/>
                <a:sym typeface="Lora"/>
              </a:rPr>
              <a:t>Search Analytics </a:t>
            </a:r>
          </a:p>
        </p:txBody>
      </p:sp>
      <p:sp>
        <p:nvSpPr>
          <p:cNvPr id="290" name="Shape 290"/>
          <p:cNvSpPr txBox="1"/>
          <p:nvPr>
            <p:ph idx="1" type="subTitle"/>
          </p:nvPr>
        </p:nvSpPr>
        <p:spPr>
          <a:xfrm>
            <a:off x="2022300" y="2815923"/>
            <a:ext cx="5591400" cy="784798"/>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000000"/>
              </a:buClr>
              <a:buSzPct val="25000"/>
              <a:buFont typeface="Quattrocento Sans"/>
              <a:buNone/>
            </a:pPr>
            <a:r>
              <a:rPr b="0" i="0" lang="en" sz="1400" u="none" cap="none" strike="noStrike">
                <a:solidFill>
                  <a:srgbClr val="000000"/>
                </a:solidFill>
                <a:highlight>
                  <a:srgbClr val="FFCD00"/>
                </a:highlight>
                <a:latin typeface="Quattrocento Sans"/>
                <a:ea typeface="Quattrocento Sans"/>
                <a:cs typeface="Quattrocento Sans"/>
                <a:sym typeface="Quattrocento Sans"/>
              </a:rPr>
              <a:t>Identifying opportunities and challenges to improve Nomz through search</a:t>
            </a:r>
          </a:p>
        </p:txBody>
      </p:sp>
      <p:sp>
        <p:nvSpPr>
          <p:cNvPr id="291" name="Shape 291"/>
          <p:cNvSpPr txBox="1"/>
          <p:nvPr/>
        </p:nvSpPr>
        <p:spPr>
          <a:xfrm>
            <a:off x="1133975" y="2291150"/>
            <a:ext cx="543899" cy="562199"/>
          </a:xfrm>
          <a:prstGeom prst="rect">
            <a:avLst/>
          </a:prstGeom>
          <a:noFill/>
          <a:ln>
            <a:noFill/>
          </a:ln>
        </p:spPr>
        <p:txBody>
          <a:bodyPr anchorCtr="0" anchor="ctr" bIns="91425" lIns="91425" rIns="91425" tIns="91425">
            <a:noAutofit/>
          </a:bodyPr>
          <a:lstStyle/>
          <a:p>
            <a:pPr indent="0" lvl="0" marL="0" marR="0" rtl="0" algn="ctr">
              <a:lnSpc>
                <a:spcPct val="100000"/>
              </a:lnSpc>
              <a:spcBef>
                <a:spcPts val="0"/>
              </a:spcBef>
              <a:spcAft>
                <a:spcPts val="0"/>
              </a:spcAft>
              <a:buClr>
                <a:schemeClr val="dk1"/>
              </a:buClr>
              <a:buSzPct val="25000"/>
              <a:buFont typeface="Lora"/>
              <a:buNone/>
            </a:pPr>
            <a:r>
              <a:rPr b="0" i="0" lang="en" sz="2400" u="none" cap="none" strike="noStrike">
                <a:solidFill>
                  <a:schemeClr val="dk1"/>
                </a:solidFill>
                <a:latin typeface="Lora"/>
                <a:ea typeface="Lora"/>
                <a:cs typeface="Lora"/>
                <a:sym typeface="Lora"/>
              </a:rPr>
              <a:t>4</a:t>
            </a: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95" name="Shape 295"/>
        <p:cNvGrpSpPr/>
        <p:nvPr/>
      </p:nvGrpSpPr>
      <p:grpSpPr>
        <a:xfrm>
          <a:off x="0" y="0"/>
          <a:ext cx="0" cy="0"/>
          <a:chOff x="0" y="0"/>
          <a:chExt cx="0" cy="0"/>
        </a:xfrm>
      </p:grpSpPr>
      <p:sp>
        <p:nvSpPr>
          <p:cNvPr id="296" name="Shape 296"/>
          <p:cNvSpPr txBox="1"/>
          <p:nvPr>
            <p:ph type="title"/>
          </p:nvPr>
        </p:nvSpPr>
        <p:spPr>
          <a:xfrm>
            <a:off x="1381250" y="922666"/>
            <a:ext cx="3878399" cy="435599"/>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chemeClr val="dk1"/>
              </a:buClr>
              <a:buSzPct val="25000"/>
              <a:buFont typeface="Lora"/>
              <a:buNone/>
            </a:pPr>
            <a:r>
              <a:rPr b="1" i="0" lang="en" sz="2000" u="none" cap="none" strike="noStrike">
                <a:solidFill>
                  <a:schemeClr val="dk1"/>
                </a:solidFill>
                <a:latin typeface="Lora"/>
                <a:ea typeface="Lora"/>
                <a:cs typeface="Lora"/>
                <a:sym typeface="Lora"/>
              </a:rPr>
              <a:t>Search Analytics Status Quo</a:t>
            </a:r>
          </a:p>
        </p:txBody>
      </p:sp>
      <p:sp>
        <p:nvSpPr>
          <p:cNvPr id="297" name="Shape 297"/>
          <p:cNvSpPr txBox="1"/>
          <p:nvPr>
            <p:ph idx="1" type="body"/>
          </p:nvPr>
        </p:nvSpPr>
        <p:spPr>
          <a:xfrm>
            <a:off x="1238003" y="3766876"/>
            <a:ext cx="1576449" cy="792298"/>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FFCD00"/>
              </a:buClr>
              <a:buSzPct val="25000"/>
              <a:buFont typeface="Quattrocento Sans"/>
              <a:buNone/>
            </a:pPr>
            <a:r>
              <a:rPr b="1" i="0" lang="en" sz="1800" u="none" cap="none" strike="noStrike">
                <a:solidFill>
                  <a:srgbClr val="000000"/>
                </a:solidFill>
                <a:latin typeface="Quattrocento Sans"/>
                <a:ea typeface="Quattrocento Sans"/>
                <a:cs typeface="Quattrocento Sans"/>
                <a:sym typeface="Quattrocento Sans"/>
              </a:rPr>
              <a:t>Undescriptive Keywords</a:t>
            </a:r>
          </a:p>
        </p:txBody>
      </p:sp>
      <p:sp>
        <p:nvSpPr>
          <p:cNvPr id="298" name="Shape 298"/>
          <p:cNvSpPr txBox="1"/>
          <p:nvPr>
            <p:ph idx="2" type="body"/>
          </p:nvPr>
        </p:nvSpPr>
        <p:spPr>
          <a:xfrm>
            <a:off x="3016716" y="3900441"/>
            <a:ext cx="2967500" cy="792298"/>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FFCD00"/>
              </a:buClr>
              <a:buSzPct val="25000"/>
              <a:buFont typeface="Quattrocento Sans"/>
              <a:buNone/>
            </a:pPr>
            <a:r>
              <a:rPr b="1" i="0" lang="en" sz="1800" u="none" cap="none" strike="noStrike">
                <a:solidFill>
                  <a:srgbClr val="000000"/>
                </a:solidFill>
                <a:latin typeface="Quattrocento Sans"/>
                <a:ea typeface="Quattrocento Sans"/>
                <a:cs typeface="Quattrocento Sans"/>
                <a:sym typeface="Quattrocento Sans"/>
              </a:rPr>
              <a:t>Lack of Relevant Keywords </a:t>
            </a:r>
          </a:p>
        </p:txBody>
      </p:sp>
      <p:sp>
        <p:nvSpPr>
          <p:cNvPr id="299" name="Shape 299"/>
          <p:cNvSpPr txBox="1"/>
          <p:nvPr>
            <p:ph idx="3" type="body"/>
          </p:nvPr>
        </p:nvSpPr>
        <p:spPr>
          <a:xfrm>
            <a:off x="5984217" y="3806062"/>
            <a:ext cx="1967497" cy="792298"/>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FFCD00"/>
              </a:buClr>
              <a:buSzPct val="25000"/>
              <a:buFont typeface="Quattrocento Sans"/>
              <a:buNone/>
            </a:pPr>
            <a:r>
              <a:rPr b="1" i="0" lang="en" sz="1800" u="none" cap="none" strike="noStrike">
                <a:solidFill>
                  <a:srgbClr val="000000"/>
                </a:solidFill>
                <a:latin typeface="Quattrocento Sans"/>
                <a:ea typeface="Quattrocento Sans"/>
                <a:cs typeface="Quattrocento Sans"/>
                <a:sym typeface="Quattrocento Sans"/>
              </a:rPr>
              <a:t>Overall Low Search Presence</a:t>
            </a:r>
          </a:p>
          <a:p>
            <a:pPr indent="0" lvl="0" marL="0" marR="0" rtl="0" algn="l">
              <a:lnSpc>
                <a:spcPct val="100000"/>
              </a:lnSpc>
              <a:spcBef>
                <a:spcPts val="0"/>
              </a:spcBef>
              <a:spcAft>
                <a:spcPts val="0"/>
              </a:spcAft>
              <a:buClr>
                <a:srgbClr val="FFCD00"/>
              </a:buClr>
              <a:buSzPct val="25000"/>
              <a:buFont typeface="Quattrocento Sans"/>
              <a:buNone/>
            </a:pPr>
            <a:r>
              <a:rPr b="0" i="0" lang="en" sz="1800" u="none" cap="none" strike="noStrike">
                <a:solidFill>
                  <a:srgbClr val="000000"/>
                </a:solidFill>
                <a:latin typeface="Quattrocento Sans"/>
                <a:ea typeface="Quattrocento Sans"/>
                <a:cs typeface="Quattrocento Sans"/>
                <a:sym typeface="Quattrocento Sans"/>
              </a:rPr>
              <a:t>       </a:t>
            </a:r>
          </a:p>
        </p:txBody>
      </p:sp>
      <p:grpSp>
        <p:nvGrpSpPr>
          <p:cNvPr id="300" name="Shape 300"/>
          <p:cNvGrpSpPr/>
          <p:nvPr/>
        </p:nvGrpSpPr>
        <p:grpSpPr>
          <a:xfrm>
            <a:off x="916456" y="1019748"/>
            <a:ext cx="214622" cy="214624"/>
            <a:chOff x="2594050" y="1631825"/>
            <a:chExt cx="439624" cy="439625"/>
          </a:xfrm>
        </p:grpSpPr>
        <p:sp>
          <p:nvSpPr>
            <p:cNvPr id="301" name="Shape 301"/>
            <p:cNvSpPr/>
            <p:nvPr/>
          </p:nvSpPr>
          <p:spPr>
            <a:xfrm>
              <a:off x="2594050" y="1883300"/>
              <a:ext cx="188175" cy="188150"/>
            </a:xfrm>
            <a:custGeom>
              <a:pathLst>
                <a:path extrusionOk="0" fill="none" h="120000" w="120000">
                  <a:moveTo>
                    <a:pt x="95528" y="0"/>
                  </a:moveTo>
                  <a:lnTo>
                    <a:pt x="8561" y="102524"/>
                  </a:lnTo>
                  <a:lnTo>
                    <a:pt x="15" y="120000"/>
                  </a:lnTo>
                  <a:lnTo>
                    <a:pt x="17489" y="111453"/>
                  </a:lnTo>
                  <a:lnTo>
                    <a:pt x="119984" y="24459"/>
                  </a:lnTo>
                  <a:lnTo>
                    <a:pt x="95528" y="0"/>
                  </a:lnTo>
                  <a:close/>
                </a:path>
              </a:pathLst>
            </a:custGeom>
            <a:noFill/>
            <a:ln cap="rnd" cmpd="sng" w="9525">
              <a:solidFill>
                <a:srgbClr val="0000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302" name="Shape 302"/>
            <p:cNvSpPr/>
            <p:nvPr/>
          </p:nvSpPr>
          <p:spPr>
            <a:xfrm>
              <a:off x="2857700" y="1631825"/>
              <a:ext cx="175974" cy="175999"/>
            </a:xfrm>
            <a:custGeom>
              <a:pathLst>
                <a:path extrusionOk="0" fill="none" h="120000" w="120000">
                  <a:moveTo>
                    <a:pt x="4568" y="46090"/>
                  </a:moveTo>
                  <a:lnTo>
                    <a:pt x="73919" y="115414"/>
                  </a:lnTo>
                  <a:lnTo>
                    <a:pt x="73919" y="115414"/>
                  </a:lnTo>
                  <a:lnTo>
                    <a:pt x="73919" y="115414"/>
                  </a:lnTo>
                  <a:lnTo>
                    <a:pt x="79306" y="117903"/>
                  </a:lnTo>
                  <a:lnTo>
                    <a:pt x="85120" y="119573"/>
                  </a:lnTo>
                  <a:lnTo>
                    <a:pt x="90524" y="119982"/>
                  </a:lnTo>
                  <a:lnTo>
                    <a:pt x="96337" y="119982"/>
                  </a:lnTo>
                  <a:lnTo>
                    <a:pt x="102150" y="118738"/>
                  </a:lnTo>
                  <a:lnTo>
                    <a:pt x="107538" y="116659"/>
                  </a:lnTo>
                  <a:lnTo>
                    <a:pt x="110026" y="115005"/>
                  </a:lnTo>
                  <a:lnTo>
                    <a:pt x="112533" y="113761"/>
                  </a:lnTo>
                  <a:lnTo>
                    <a:pt x="115022" y="111681"/>
                  </a:lnTo>
                  <a:lnTo>
                    <a:pt x="117511" y="109602"/>
                  </a:lnTo>
                  <a:lnTo>
                    <a:pt x="117511" y="109602"/>
                  </a:lnTo>
                  <a:lnTo>
                    <a:pt x="118346" y="108357"/>
                  </a:lnTo>
                  <a:lnTo>
                    <a:pt x="119590" y="106704"/>
                  </a:lnTo>
                  <a:lnTo>
                    <a:pt x="119999" y="104625"/>
                  </a:lnTo>
                  <a:lnTo>
                    <a:pt x="119999" y="102971"/>
                  </a:lnTo>
                  <a:lnTo>
                    <a:pt x="119999" y="102971"/>
                  </a:lnTo>
                  <a:lnTo>
                    <a:pt x="119999" y="101301"/>
                  </a:lnTo>
                  <a:lnTo>
                    <a:pt x="119590" y="99647"/>
                  </a:lnTo>
                  <a:lnTo>
                    <a:pt x="118346" y="97977"/>
                  </a:lnTo>
                  <a:lnTo>
                    <a:pt x="117511" y="96323"/>
                  </a:lnTo>
                  <a:lnTo>
                    <a:pt x="23679" y="2505"/>
                  </a:lnTo>
                  <a:lnTo>
                    <a:pt x="23679" y="2505"/>
                  </a:lnTo>
                  <a:lnTo>
                    <a:pt x="22008" y="1670"/>
                  </a:lnTo>
                  <a:lnTo>
                    <a:pt x="20355" y="426"/>
                  </a:lnTo>
                  <a:lnTo>
                    <a:pt x="18684" y="0"/>
                  </a:lnTo>
                  <a:lnTo>
                    <a:pt x="17030" y="0"/>
                  </a:lnTo>
                  <a:lnTo>
                    <a:pt x="17030" y="0"/>
                  </a:lnTo>
                  <a:lnTo>
                    <a:pt x="15377" y="0"/>
                  </a:lnTo>
                  <a:lnTo>
                    <a:pt x="13297" y="426"/>
                  </a:lnTo>
                  <a:lnTo>
                    <a:pt x="11626" y="1670"/>
                  </a:lnTo>
                  <a:lnTo>
                    <a:pt x="10382" y="2505"/>
                  </a:lnTo>
                  <a:lnTo>
                    <a:pt x="10382" y="2505"/>
                  </a:lnTo>
                  <a:lnTo>
                    <a:pt x="8302" y="4994"/>
                  </a:lnTo>
                  <a:lnTo>
                    <a:pt x="6239" y="7482"/>
                  </a:lnTo>
                  <a:lnTo>
                    <a:pt x="4995" y="9971"/>
                  </a:lnTo>
                  <a:lnTo>
                    <a:pt x="3324" y="12460"/>
                  </a:lnTo>
                  <a:lnTo>
                    <a:pt x="1244" y="17863"/>
                  </a:lnTo>
                  <a:lnTo>
                    <a:pt x="0" y="23676"/>
                  </a:lnTo>
                  <a:lnTo>
                    <a:pt x="0" y="29488"/>
                  </a:lnTo>
                  <a:lnTo>
                    <a:pt x="426" y="34875"/>
                  </a:lnTo>
                  <a:lnTo>
                    <a:pt x="2079" y="40687"/>
                  </a:lnTo>
                  <a:lnTo>
                    <a:pt x="4568" y="46090"/>
                  </a:lnTo>
                  <a:lnTo>
                    <a:pt x="4568" y="46090"/>
                  </a:lnTo>
                  <a:close/>
                </a:path>
              </a:pathLst>
            </a:custGeom>
            <a:noFill/>
            <a:ln cap="rnd" cmpd="sng" w="9525">
              <a:solidFill>
                <a:srgbClr val="0000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303" name="Shape 303"/>
            <p:cNvSpPr/>
            <p:nvPr/>
          </p:nvSpPr>
          <p:spPr>
            <a:xfrm>
              <a:off x="2662850" y="1699400"/>
              <a:ext cx="303249" cy="303249"/>
            </a:xfrm>
            <a:custGeom>
              <a:pathLst>
                <a:path extrusionOk="0" fill="none" h="120000" w="120000">
                  <a:moveTo>
                    <a:pt x="79518" y="9"/>
                  </a:moveTo>
                  <a:lnTo>
                    <a:pt x="48197" y="31568"/>
                  </a:lnTo>
                  <a:lnTo>
                    <a:pt x="48197" y="31568"/>
                  </a:lnTo>
                  <a:lnTo>
                    <a:pt x="45784" y="30608"/>
                  </a:lnTo>
                  <a:lnTo>
                    <a:pt x="43380" y="29648"/>
                  </a:lnTo>
                  <a:lnTo>
                    <a:pt x="40481" y="28679"/>
                  </a:lnTo>
                  <a:lnTo>
                    <a:pt x="37592" y="28194"/>
                  </a:lnTo>
                  <a:lnTo>
                    <a:pt x="34466" y="27472"/>
                  </a:lnTo>
                  <a:lnTo>
                    <a:pt x="31330" y="26997"/>
                  </a:lnTo>
                  <a:lnTo>
                    <a:pt x="28194" y="26750"/>
                  </a:lnTo>
                  <a:lnTo>
                    <a:pt x="25068" y="26750"/>
                  </a:lnTo>
                  <a:lnTo>
                    <a:pt x="25068" y="26750"/>
                  </a:lnTo>
                  <a:lnTo>
                    <a:pt x="22169" y="26750"/>
                  </a:lnTo>
                  <a:lnTo>
                    <a:pt x="19281" y="26997"/>
                  </a:lnTo>
                  <a:lnTo>
                    <a:pt x="16154" y="27472"/>
                  </a:lnTo>
                  <a:lnTo>
                    <a:pt x="13018" y="28194"/>
                  </a:lnTo>
                  <a:lnTo>
                    <a:pt x="9882" y="29401"/>
                  </a:lnTo>
                  <a:lnTo>
                    <a:pt x="6994" y="30608"/>
                  </a:lnTo>
                  <a:lnTo>
                    <a:pt x="4105" y="32537"/>
                  </a:lnTo>
                  <a:lnTo>
                    <a:pt x="1454" y="34704"/>
                  </a:lnTo>
                  <a:lnTo>
                    <a:pt x="1454" y="34704"/>
                  </a:lnTo>
                  <a:lnTo>
                    <a:pt x="732" y="35426"/>
                  </a:lnTo>
                  <a:lnTo>
                    <a:pt x="247" y="36385"/>
                  </a:lnTo>
                  <a:lnTo>
                    <a:pt x="9" y="37355"/>
                  </a:lnTo>
                  <a:lnTo>
                    <a:pt x="9" y="38562"/>
                  </a:lnTo>
                  <a:lnTo>
                    <a:pt x="9" y="38562"/>
                  </a:lnTo>
                  <a:lnTo>
                    <a:pt x="9" y="39521"/>
                  </a:lnTo>
                  <a:lnTo>
                    <a:pt x="247" y="40491"/>
                  </a:lnTo>
                  <a:lnTo>
                    <a:pt x="732" y="41450"/>
                  </a:lnTo>
                  <a:lnTo>
                    <a:pt x="1454" y="42410"/>
                  </a:lnTo>
                  <a:lnTo>
                    <a:pt x="77589" y="118555"/>
                  </a:lnTo>
                  <a:lnTo>
                    <a:pt x="77589" y="118555"/>
                  </a:lnTo>
                  <a:lnTo>
                    <a:pt x="78558" y="119277"/>
                  </a:lnTo>
                  <a:lnTo>
                    <a:pt x="79518" y="119752"/>
                  </a:lnTo>
                  <a:lnTo>
                    <a:pt x="80478" y="119999"/>
                  </a:lnTo>
                  <a:lnTo>
                    <a:pt x="81447" y="119999"/>
                  </a:lnTo>
                  <a:lnTo>
                    <a:pt x="81447" y="119999"/>
                  </a:lnTo>
                  <a:lnTo>
                    <a:pt x="82654" y="119999"/>
                  </a:lnTo>
                  <a:lnTo>
                    <a:pt x="83614" y="119752"/>
                  </a:lnTo>
                  <a:lnTo>
                    <a:pt x="84573" y="119277"/>
                  </a:lnTo>
                  <a:lnTo>
                    <a:pt x="85295" y="118555"/>
                  </a:lnTo>
                  <a:lnTo>
                    <a:pt x="85295" y="118555"/>
                  </a:lnTo>
                  <a:lnTo>
                    <a:pt x="87472" y="115904"/>
                  </a:lnTo>
                  <a:lnTo>
                    <a:pt x="89391" y="113005"/>
                  </a:lnTo>
                  <a:lnTo>
                    <a:pt x="90598" y="110117"/>
                  </a:lnTo>
                  <a:lnTo>
                    <a:pt x="91805" y="106981"/>
                  </a:lnTo>
                  <a:lnTo>
                    <a:pt x="92527" y="103854"/>
                  </a:lnTo>
                  <a:lnTo>
                    <a:pt x="93012" y="100718"/>
                  </a:lnTo>
                  <a:lnTo>
                    <a:pt x="93249" y="97830"/>
                  </a:lnTo>
                  <a:lnTo>
                    <a:pt x="93249" y="94941"/>
                  </a:lnTo>
                  <a:lnTo>
                    <a:pt x="93249" y="94941"/>
                  </a:lnTo>
                  <a:lnTo>
                    <a:pt x="93249" y="91805"/>
                  </a:lnTo>
                  <a:lnTo>
                    <a:pt x="93012" y="88679"/>
                  </a:lnTo>
                  <a:lnTo>
                    <a:pt x="92527" y="85543"/>
                  </a:lnTo>
                  <a:lnTo>
                    <a:pt x="91805" y="82407"/>
                  </a:lnTo>
                  <a:lnTo>
                    <a:pt x="91320" y="79518"/>
                  </a:lnTo>
                  <a:lnTo>
                    <a:pt x="90361" y="76629"/>
                  </a:lnTo>
                  <a:lnTo>
                    <a:pt x="89391" y="74215"/>
                  </a:lnTo>
                  <a:lnTo>
                    <a:pt x="88431" y="71812"/>
                  </a:lnTo>
                  <a:lnTo>
                    <a:pt x="119999" y="40491"/>
                  </a:lnTo>
                </a:path>
              </a:pathLst>
            </a:custGeom>
            <a:noFill/>
            <a:ln cap="rnd" cmpd="sng" w="9525">
              <a:solidFill>
                <a:srgbClr val="0000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304" name="Shape 304"/>
            <p:cNvSpPr/>
            <p:nvPr/>
          </p:nvSpPr>
          <p:spPr>
            <a:xfrm>
              <a:off x="2814909" y="1754059"/>
              <a:ext cx="49950" cy="49950"/>
            </a:xfrm>
            <a:custGeom>
              <a:pathLst>
                <a:path extrusionOk="0" fill="none" h="120000" w="120000">
                  <a:moveTo>
                    <a:pt x="60" y="119939"/>
                  </a:moveTo>
                  <a:lnTo>
                    <a:pt x="120000" y="0"/>
                  </a:lnTo>
                </a:path>
              </a:pathLst>
            </a:custGeom>
            <a:noFill/>
            <a:ln cap="rnd" cmpd="sng" w="9525">
              <a:solidFill>
                <a:srgbClr val="0000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grpSp>
      <p:sp>
        <p:nvSpPr>
          <p:cNvPr id="305" name="Shape 305"/>
          <p:cNvSpPr txBox="1"/>
          <p:nvPr/>
        </p:nvSpPr>
        <p:spPr>
          <a:xfrm>
            <a:off x="1371757" y="4343691"/>
            <a:ext cx="6400500" cy="698100"/>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chemeClr val="dk1"/>
              </a:buClr>
              <a:buSzPct val="25000"/>
              <a:buFont typeface="Quattrocento Sans"/>
              <a:buNone/>
            </a:pPr>
            <a:r>
              <a:rPr b="0" i="1" lang="en" sz="1800" u="none" cap="none" strike="noStrike">
                <a:solidFill>
                  <a:schemeClr val="dk1"/>
                </a:solidFill>
                <a:latin typeface="Quattrocento"/>
                <a:ea typeface="Quattrocento"/>
                <a:cs typeface="Quattrocento"/>
                <a:sym typeface="Quattrocento"/>
              </a:rPr>
              <a:t>Nomz Inc. </a:t>
            </a:r>
            <a:r>
              <a:rPr b="0" i="1" lang="en" sz="2000" u="none" cap="none" strike="noStrike">
                <a:solidFill>
                  <a:schemeClr val="dk1"/>
                </a:solidFill>
                <a:highlight>
                  <a:srgbClr val="F1C232"/>
                </a:highlight>
                <a:latin typeface="Quattrocento"/>
                <a:ea typeface="Quattrocento"/>
                <a:cs typeface="Quattrocento"/>
                <a:sym typeface="Quattrocento"/>
              </a:rPr>
              <a:t>struggles </a:t>
            </a:r>
            <a:r>
              <a:rPr b="0" i="1" lang="en" sz="1800" u="none" cap="none" strike="noStrike">
                <a:solidFill>
                  <a:schemeClr val="dk1"/>
                </a:solidFill>
                <a:latin typeface="Quattrocento"/>
                <a:ea typeface="Quattrocento"/>
                <a:cs typeface="Quattrocento"/>
                <a:sym typeface="Quattrocento"/>
              </a:rPr>
              <a:t>to obtain </a:t>
            </a:r>
            <a:r>
              <a:rPr b="0" i="1" lang="en" sz="2000" u="none" cap="none" strike="noStrike">
                <a:solidFill>
                  <a:schemeClr val="dk1"/>
                </a:solidFill>
                <a:highlight>
                  <a:srgbClr val="F1C232"/>
                </a:highlight>
                <a:latin typeface="Quattrocento"/>
                <a:ea typeface="Quattrocento"/>
                <a:cs typeface="Quattrocento"/>
                <a:sym typeface="Quattrocento"/>
              </a:rPr>
              <a:t>significant </a:t>
            </a:r>
            <a:r>
              <a:rPr b="0" i="1" lang="en" sz="1800" u="none" cap="none" strike="noStrike">
                <a:solidFill>
                  <a:schemeClr val="dk1"/>
                </a:solidFill>
                <a:latin typeface="Quattrocento"/>
                <a:ea typeface="Quattrocento"/>
                <a:cs typeface="Quattrocento"/>
                <a:sym typeface="Quattrocento"/>
              </a:rPr>
              <a:t>search traffics</a:t>
            </a:r>
          </a:p>
        </p:txBody>
      </p:sp>
      <p:pic>
        <p:nvPicPr>
          <p:cNvPr id="306" name="Shape 306"/>
          <p:cNvPicPr preferRelativeResize="0"/>
          <p:nvPr/>
        </p:nvPicPr>
        <p:blipFill rotWithShape="1">
          <a:blip r:embed="rId3">
            <a:alphaModFix/>
          </a:blip>
          <a:srcRect b="0" l="0" r="0" t="0"/>
          <a:stretch/>
        </p:blipFill>
        <p:spPr>
          <a:xfrm>
            <a:off x="2412950" y="1325262"/>
            <a:ext cx="4260298" cy="2433700"/>
          </a:xfrm>
          <a:prstGeom prst="rect">
            <a:avLst/>
          </a:prstGeom>
          <a:noFill/>
          <a:ln>
            <a:noFill/>
          </a:ln>
        </p:spPr>
      </p:pic>
      <p:pic>
        <p:nvPicPr>
          <p:cNvPr id="307" name="Shape 307"/>
          <p:cNvPicPr preferRelativeResize="0"/>
          <p:nvPr/>
        </p:nvPicPr>
        <p:blipFill rotWithShape="1">
          <a:blip r:embed="rId4">
            <a:alphaModFix/>
          </a:blip>
          <a:srcRect b="12958" l="0" r="0" t="0"/>
          <a:stretch/>
        </p:blipFill>
        <p:spPr>
          <a:xfrm flipH="1">
            <a:off x="611558" y="750662"/>
            <a:ext cx="874825" cy="768249"/>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11" name="Shape 311"/>
        <p:cNvGrpSpPr/>
        <p:nvPr/>
      </p:nvGrpSpPr>
      <p:grpSpPr>
        <a:xfrm>
          <a:off x="0" y="0"/>
          <a:ext cx="0" cy="0"/>
          <a:chOff x="0" y="0"/>
          <a:chExt cx="0" cy="0"/>
        </a:xfrm>
      </p:grpSpPr>
      <p:sp>
        <p:nvSpPr>
          <p:cNvPr id="312" name="Shape 312"/>
          <p:cNvSpPr txBox="1"/>
          <p:nvPr>
            <p:ph idx="4294967295" type="body"/>
          </p:nvPr>
        </p:nvSpPr>
        <p:spPr>
          <a:xfrm>
            <a:off x="4361975" y="878850"/>
            <a:ext cx="4173000" cy="3654299"/>
          </a:xfrm>
          <a:prstGeom prst="rect">
            <a:avLst/>
          </a:prstGeom>
          <a:noFill/>
          <a:ln>
            <a:noFill/>
          </a:ln>
        </p:spPr>
        <p:txBody>
          <a:bodyPr anchorCtr="0" anchor="ctr" bIns="91425" lIns="91425" rIns="91425" tIns="91425">
            <a:noAutofit/>
          </a:bodyPr>
          <a:lstStyle/>
          <a:p>
            <a:pPr indent="-355600" lvl="0" marL="457200" marR="0" rtl="0" algn="l">
              <a:lnSpc>
                <a:spcPct val="100000"/>
              </a:lnSpc>
              <a:spcBef>
                <a:spcPts val="0"/>
              </a:spcBef>
              <a:spcAft>
                <a:spcPts val="0"/>
              </a:spcAft>
              <a:buClr>
                <a:schemeClr val="dk1"/>
              </a:buClr>
              <a:buSzPct val="100000"/>
              <a:buFont typeface="Lora"/>
              <a:buChar char="◉"/>
            </a:pPr>
            <a:r>
              <a:rPr b="1" i="0" lang="en" sz="2000" u="none" cap="none" strike="noStrike">
                <a:solidFill>
                  <a:schemeClr val="dk1"/>
                </a:solidFill>
                <a:latin typeface="Lora"/>
                <a:ea typeface="Lora"/>
                <a:cs typeface="Lora"/>
                <a:sym typeface="Lora"/>
              </a:rPr>
              <a:t>Prompt </a:t>
            </a:r>
            <a:r>
              <a:rPr b="1" i="0" lang="en" sz="2000" u="none" cap="none" strike="noStrike">
                <a:solidFill>
                  <a:schemeClr val="dk1"/>
                </a:solidFill>
                <a:highlight>
                  <a:srgbClr val="F1C232"/>
                </a:highlight>
                <a:latin typeface="Lora"/>
                <a:ea typeface="Lora"/>
                <a:cs typeface="Lora"/>
                <a:sym typeface="Lora"/>
              </a:rPr>
              <a:t>more clicks</a:t>
            </a:r>
            <a:r>
              <a:rPr b="1" i="0" lang="en" sz="2000" u="none" cap="none" strike="noStrike">
                <a:solidFill>
                  <a:schemeClr val="dk1"/>
                </a:solidFill>
                <a:latin typeface="Lora"/>
                <a:ea typeface="Lora"/>
                <a:cs typeface="Lora"/>
                <a:sym typeface="Lora"/>
              </a:rPr>
              <a:t> from existing users through Search Engine Optimization. </a:t>
            </a:r>
          </a:p>
          <a:p>
            <a:pPr indent="-355600" lvl="0" marL="457200" marR="0" rtl="0" algn="l">
              <a:lnSpc>
                <a:spcPct val="100000"/>
              </a:lnSpc>
              <a:spcBef>
                <a:spcPts val="0"/>
              </a:spcBef>
              <a:spcAft>
                <a:spcPts val="0"/>
              </a:spcAft>
              <a:buClr>
                <a:schemeClr val="dk1"/>
              </a:buClr>
              <a:buSzPct val="100000"/>
              <a:buFont typeface="Lora"/>
              <a:buChar char="◉"/>
            </a:pPr>
            <a:r>
              <a:rPr b="1" i="0" lang="en" sz="2000" u="none" cap="none" strike="noStrike">
                <a:solidFill>
                  <a:schemeClr val="dk1"/>
                </a:solidFill>
                <a:latin typeface="Lora"/>
                <a:ea typeface="Lora"/>
                <a:cs typeface="Lora"/>
                <a:sym typeface="Lora"/>
              </a:rPr>
              <a:t>Promote Nomz to </a:t>
            </a:r>
            <a:r>
              <a:rPr b="1" i="0" lang="en" sz="2000" u="none" cap="none" strike="noStrike">
                <a:solidFill>
                  <a:schemeClr val="dk1"/>
                </a:solidFill>
                <a:highlight>
                  <a:srgbClr val="F1C232"/>
                </a:highlight>
                <a:latin typeface="Lora"/>
                <a:ea typeface="Lora"/>
                <a:cs typeface="Lora"/>
                <a:sym typeface="Lora"/>
              </a:rPr>
              <a:t>get more new users</a:t>
            </a:r>
            <a:r>
              <a:rPr b="1" i="0" lang="en" sz="2000" u="none" cap="none" strike="noStrike">
                <a:solidFill>
                  <a:schemeClr val="dk1"/>
                </a:solidFill>
                <a:latin typeface="Lora"/>
                <a:ea typeface="Lora"/>
                <a:cs typeface="Lora"/>
                <a:sym typeface="Lora"/>
              </a:rPr>
              <a:t> through GOMC. </a:t>
            </a:r>
          </a:p>
        </p:txBody>
      </p:sp>
      <p:cxnSp>
        <p:nvCxnSpPr>
          <p:cNvPr id="313" name="Shape 313"/>
          <p:cNvCxnSpPr/>
          <p:nvPr/>
        </p:nvCxnSpPr>
        <p:spPr>
          <a:xfrm>
            <a:off x="-6450" y="1131725"/>
            <a:ext cx="9150599" cy="0"/>
          </a:xfrm>
          <a:prstGeom prst="straightConnector1">
            <a:avLst/>
          </a:prstGeom>
          <a:noFill/>
          <a:ln cap="flat" cmpd="sng" w="9525">
            <a:solidFill>
              <a:srgbClr val="CCCCCC"/>
            </a:solidFill>
            <a:prstDash val="solid"/>
            <a:round/>
            <a:headEnd len="med" w="med" type="none"/>
            <a:tailEnd len="med" w="med" type="none"/>
          </a:ln>
        </p:spPr>
      </p:cxnSp>
      <p:sp>
        <p:nvSpPr>
          <p:cNvPr id="314" name="Shape 314"/>
          <p:cNvSpPr/>
          <p:nvPr/>
        </p:nvSpPr>
        <p:spPr>
          <a:xfrm>
            <a:off x="625400" y="736699"/>
            <a:ext cx="790198" cy="790198"/>
          </a:xfrm>
          <a:prstGeom prst="ellipse">
            <a:avLst/>
          </a:prstGeom>
          <a:solidFill>
            <a:srgbClr val="FFCD00"/>
          </a:solid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pic>
        <p:nvPicPr>
          <p:cNvPr id="315" name="Shape 315"/>
          <p:cNvPicPr preferRelativeResize="0"/>
          <p:nvPr/>
        </p:nvPicPr>
        <p:blipFill rotWithShape="1">
          <a:blip r:embed="rId3">
            <a:alphaModFix/>
          </a:blip>
          <a:srcRect b="0" l="0" r="0" t="0"/>
          <a:stretch/>
        </p:blipFill>
        <p:spPr>
          <a:xfrm>
            <a:off x="-1289716" y="906525"/>
            <a:ext cx="7102133" cy="5143498"/>
          </a:xfrm>
          <a:prstGeom prst="rect">
            <a:avLst/>
          </a:prstGeom>
          <a:noFill/>
          <a:ln>
            <a:noFill/>
          </a:ln>
        </p:spPr>
      </p:pic>
      <p:grpSp>
        <p:nvGrpSpPr>
          <p:cNvPr id="316" name="Shape 316"/>
          <p:cNvGrpSpPr/>
          <p:nvPr/>
        </p:nvGrpSpPr>
        <p:grpSpPr>
          <a:xfrm>
            <a:off x="840854" y="943457"/>
            <a:ext cx="359271" cy="376691"/>
            <a:chOff x="5961125" y="1623900"/>
            <a:chExt cx="427450" cy="448175"/>
          </a:xfrm>
        </p:grpSpPr>
        <p:sp>
          <p:nvSpPr>
            <p:cNvPr id="317" name="Shape 317"/>
            <p:cNvSpPr/>
            <p:nvPr/>
          </p:nvSpPr>
          <p:spPr>
            <a:xfrm>
              <a:off x="5961125" y="1678700"/>
              <a:ext cx="376925" cy="376925"/>
            </a:xfrm>
            <a:custGeom>
              <a:pathLst>
                <a:path extrusionOk="0" fill="none" h="120000" w="120000">
                  <a:moveTo>
                    <a:pt x="94021" y="10665"/>
                  </a:moveTo>
                  <a:lnTo>
                    <a:pt x="94021" y="10665"/>
                  </a:lnTo>
                  <a:lnTo>
                    <a:pt x="90336" y="8150"/>
                  </a:lnTo>
                  <a:lnTo>
                    <a:pt x="86460" y="6208"/>
                  </a:lnTo>
                  <a:lnTo>
                    <a:pt x="82385" y="4274"/>
                  </a:lnTo>
                  <a:lnTo>
                    <a:pt x="78126" y="2722"/>
                  </a:lnTo>
                  <a:lnTo>
                    <a:pt x="73860" y="1559"/>
                  </a:lnTo>
                  <a:lnTo>
                    <a:pt x="69403" y="779"/>
                  </a:lnTo>
                  <a:lnTo>
                    <a:pt x="64747" y="198"/>
                  </a:lnTo>
                  <a:lnTo>
                    <a:pt x="60099" y="7"/>
                  </a:lnTo>
                  <a:lnTo>
                    <a:pt x="60099" y="7"/>
                  </a:lnTo>
                  <a:lnTo>
                    <a:pt x="56995" y="7"/>
                  </a:lnTo>
                  <a:lnTo>
                    <a:pt x="53891" y="397"/>
                  </a:lnTo>
                  <a:lnTo>
                    <a:pt x="50986" y="779"/>
                  </a:lnTo>
                  <a:lnTo>
                    <a:pt x="48081" y="1169"/>
                  </a:lnTo>
                  <a:lnTo>
                    <a:pt x="45168" y="1942"/>
                  </a:lnTo>
                  <a:lnTo>
                    <a:pt x="42263" y="2722"/>
                  </a:lnTo>
                  <a:lnTo>
                    <a:pt x="39548" y="3693"/>
                  </a:lnTo>
                  <a:lnTo>
                    <a:pt x="36834" y="4656"/>
                  </a:lnTo>
                  <a:lnTo>
                    <a:pt x="34120" y="5818"/>
                  </a:lnTo>
                  <a:lnTo>
                    <a:pt x="31597" y="7179"/>
                  </a:lnTo>
                  <a:lnTo>
                    <a:pt x="29082" y="8731"/>
                  </a:lnTo>
                  <a:lnTo>
                    <a:pt x="26559" y="10283"/>
                  </a:lnTo>
                  <a:lnTo>
                    <a:pt x="24235" y="11827"/>
                  </a:lnTo>
                  <a:lnTo>
                    <a:pt x="21911" y="13769"/>
                  </a:lnTo>
                  <a:lnTo>
                    <a:pt x="19778" y="15512"/>
                  </a:lnTo>
                  <a:lnTo>
                    <a:pt x="17645" y="17645"/>
                  </a:lnTo>
                  <a:lnTo>
                    <a:pt x="15703" y="19587"/>
                  </a:lnTo>
                  <a:lnTo>
                    <a:pt x="13769" y="21911"/>
                  </a:lnTo>
                  <a:lnTo>
                    <a:pt x="12018" y="24044"/>
                  </a:lnTo>
                  <a:lnTo>
                    <a:pt x="10275" y="26368"/>
                  </a:lnTo>
                  <a:lnTo>
                    <a:pt x="8723" y="28891"/>
                  </a:lnTo>
                  <a:lnTo>
                    <a:pt x="7370" y="31406"/>
                  </a:lnTo>
                  <a:lnTo>
                    <a:pt x="6009" y="33929"/>
                  </a:lnTo>
                  <a:lnTo>
                    <a:pt x="4847" y="36643"/>
                  </a:lnTo>
                  <a:lnTo>
                    <a:pt x="3685" y="39357"/>
                  </a:lnTo>
                  <a:lnTo>
                    <a:pt x="2714" y="42072"/>
                  </a:lnTo>
                  <a:lnTo>
                    <a:pt x="1942" y="44977"/>
                  </a:lnTo>
                  <a:lnTo>
                    <a:pt x="1361" y="47882"/>
                  </a:lnTo>
                  <a:lnTo>
                    <a:pt x="779" y="50795"/>
                  </a:lnTo>
                  <a:lnTo>
                    <a:pt x="389" y="53891"/>
                  </a:lnTo>
                  <a:lnTo>
                    <a:pt x="198" y="56804"/>
                  </a:lnTo>
                  <a:lnTo>
                    <a:pt x="0" y="59900"/>
                  </a:lnTo>
                  <a:lnTo>
                    <a:pt x="0" y="59900"/>
                  </a:lnTo>
                  <a:lnTo>
                    <a:pt x="198" y="63004"/>
                  </a:lnTo>
                  <a:lnTo>
                    <a:pt x="389" y="66108"/>
                  </a:lnTo>
                  <a:lnTo>
                    <a:pt x="779" y="69013"/>
                  </a:lnTo>
                  <a:lnTo>
                    <a:pt x="1361" y="72117"/>
                  </a:lnTo>
                  <a:lnTo>
                    <a:pt x="1942" y="75022"/>
                  </a:lnTo>
                  <a:lnTo>
                    <a:pt x="2714" y="77736"/>
                  </a:lnTo>
                  <a:lnTo>
                    <a:pt x="3685" y="80642"/>
                  </a:lnTo>
                  <a:lnTo>
                    <a:pt x="4847" y="83356"/>
                  </a:lnTo>
                  <a:lnTo>
                    <a:pt x="6009" y="85879"/>
                  </a:lnTo>
                  <a:lnTo>
                    <a:pt x="7370" y="88593"/>
                  </a:lnTo>
                  <a:lnTo>
                    <a:pt x="8723" y="91116"/>
                  </a:lnTo>
                  <a:lnTo>
                    <a:pt x="10275" y="93440"/>
                  </a:lnTo>
                  <a:lnTo>
                    <a:pt x="12018" y="95764"/>
                  </a:lnTo>
                  <a:lnTo>
                    <a:pt x="13769" y="98088"/>
                  </a:lnTo>
                  <a:lnTo>
                    <a:pt x="15703" y="100221"/>
                  </a:lnTo>
                  <a:lnTo>
                    <a:pt x="17645" y="102354"/>
                  </a:lnTo>
                  <a:lnTo>
                    <a:pt x="19778" y="104296"/>
                  </a:lnTo>
                  <a:lnTo>
                    <a:pt x="21911" y="106230"/>
                  </a:lnTo>
                  <a:lnTo>
                    <a:pt x="24235" y="107981"/>
                  </a:lnTo>
                  <a:lnTo>
                    <a:pt x="26559" y="109724"/>
                  </a:lnTo>
                  <a:lnTo>
                    <a:pt x="29082" y="111276"/>
                  </a:lnTo>
                  <a:lnTo>
                    <a:pt x="31597" y="112629"/>
                  </a:lnTo>
                  <a:lnTo>
                    <a:pt x="34120" y="113990"/>
                  </a:lnTo>
                  <a:lnTo>
                    <a:pt x="36834" y="115152"/>
                  </a:lnTo>
                  <a:lnTo>
                    <a:pt x="39548" y="116314"/>
                  </a:lnTo>
                  <a:lnTo>
                    <a:pt x="42263" y="117285"/>
                  </a:lnTo>
                  <a:lnTo>
                    <a:pt x="45168" y="118057"/>
                  </a:lnTo>
                  <a:lnTo>
                    <a:pt x="48081" y="118638"/>
                  </a:lnTo>
                  <a:lnTo>
                    <a:pt x="50986" y="119220"/>
                  </a:lnTo>
                  <a:lnTo>
                    <a:pt x="53891" y="119610"/>
                  </a:lnTo>
                  <a:lnTo>
                    <a:pt x="56995" y="119801"/>
                  </a:lnTo>
                  <a:lnTo>
                    <a:pt x="60099" y="120000"/>
                  </a:lnTo>
                  <a:lnTo>
                    <a:pt x="60099" y="120000"/>
                  </a:lnTo>
                  <a:lnTo>
                    <a:pt x="63195" y="119801"/>
                  </a:lnTo>
                  <a:lnTo>
                    <a:pt x="66108" y="119610"/>
                  </a:lnTo>
                  <a:lnTo>
                    <a:pt x="69204" y="119220"/>
                  </a:lnTo>
                  <a:lnTo>
                    <a:pt x="72117" y="118638"/>
                  </a:lnTo>
                  <a:lnTo>
                    <a:pt x="75022" y="118057"/>
                  </a:lnTo>
                  <a:lnTo>
                    <a:pt x="77927" y="117285"/>
                  </a:lnTo>
                  <a:lnTo>
                    <a:pt x="80642" y="116314"/>
                  </a:lnTo>
                  <a:lnTo>
                    <a:pt x="83356" y="115152"/>
                  </a:lnTo>
                  <a:lnTo>
                    <a:pt x="86070" y="113990"/>
                  </a:lnTo>
                  <a:lnTo>
                    <a:pt x="88593" y="112629"/>
                  </a:lnTo>
                  <a:lnTo>
                    <a:pt x="91108" y="111276"/>
                  </a:lnTo>
                  <a:lnTo>
                    <a:pt x="93631" y="109724"/>
                  </a:lnTo>
                  <a:lnTo>
                    <a:pt x="95955" y="107981"/>
                  </a:lnTo>
                  <a:lnTo>
                    <a:pt x="98279" y="106230"/>
                  </a:lnTo>
                  <a:lnTo>
                    <a:pt x="100412" y="104296"/>
                  </a:lnTo>
                  <a:lnTo>
                    <a:pt x="102545" y="102354"/>
                  </a:lnTo>
                  <a:lnTo>
                    <a:pt x="104487" y="100221"/>
                  </a:lnTo>
                  <a:lnTo>
                    <a:pt x="106421" y="98088"/>
                  </a:lnTo>
                  <a:lnTo>
                    <a:pt x="108172" y="95764"/>
                  </a:lnTo>
                  <a:lnTo>
                    <a:pt x="109716" y="93440"/>
                  </a:lnTo>
                  <a:lnTo>
                    <a:pt x="111268" y="91116"/>
                  </a:lnTo>
                  <a:lnTo>
                    <a:pt x="112820" y="88593"/>
                  </a:lnTo>
                  <a:lnTo>
                    <a:pt x="114181" y="85879"/>
                  </a:lnTo>
                  <a:lnTo>
                    <a:pt x="115343" y="83356"/>
                  </a:lnTo>
                  <a:lnTo>
                    <a:pt x="116306" y="80642"/>
                  </a:lnTo>
                  <a:lnTo>
                    <a:pt x="117277" y="77736"/>
                  </a:lnTo>
                  <a:lnTo>
                    <a:pt x="118248" y="75022"/>
                  </a:lnTo>
                  <a:lnTo>
                    <a:pt x="118830" y="72117"/>
                  </a:lnTo>
                  <a:lnTo>
                    <a:pt x="119411" y="69013"/>
                  </a:lnTo>
                  <a:lnTo>
                    <a:pt x="119801" y="66108"/>
                  </a:lnTo>
                  <a:lnTo>
                    <a:pt x="119992" y="63004"/>
                  </a:lnTo>
                  <a:lnTo>
                    <a:pt x="119992" y="59900"/>
                  </a:lnTo>
                  <a:lnTo>
                    <a:pt x="119992" y="59900"/>
                  </a:lnTo>
                  <a:lnTo>
                    <a:pt x="119801" y="55061"/>
                  </a:lnTo>
                  <a:lnTo>
                    <a:pt x="119220" y="50214"/>
                  </a:lnTo>
                  <a:lnTo>
                    <a:pt x="118248" y="45558"/>
                  </a:lnTo>
                  <a:lnTo>
                    <a:pt x="116895" y="41101"/>
                  </a:lnTo>
                  <a:lnTo>
                    <a:pt x="115343" y="36643"/>
                  </a:lnTo>
                  <a:lnTo>
                    <a:pt x="113401" y="32377"/>
                  </a:lnTo>
                  <a:lnTo>
                    <a:pt x="111077" y="28501"/>
                  </a:lnTo>
                  <a:lnTo>
                    <a:pt x="108363" y="24625"/>
                  </a:lnTo>
                </a:path>
              </a:pathLst>
            </a:custGeom>
            <a:noFill/>
            <a:ln cap="rnd" cmpd="sng" w="9525">
              <a:solidFill>
                <a:srgbClr val="0000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318" name="Shape 318"/>
            <p:cNvSpPr/>
            <p:nvPr/>
          </p:nvSpPr>
          <p:spPr>
            <a:xfrm>
              <a:off x="6009825" y="1727425"/>
              <a:ext cx="279499" cy="279499"/>
            </a:xfrm>
            <a:custGeom>
              <a:pathLst>
                <a:path extrusionOk="0" fill="none" h="120000" w="120000">
                  <a:moveTo>
                    <a:pt x="109277" y="25620"/>
                  </a:moveTo>
                  <a:lnTo>
                    <a:pt x="109277" y="25620"/>
                  </a:lnTo>
                  <a:lnTo>
                    <a:pt x="111627" y="29280"/>
                  </a:lnTo>
                  <a:lnTo>
                    <a:pt x="113720" y="33198"/>
                  </a:lnTo>
                  <a:lnTo>
                    <a:pt x="115556" y="37384"/>
                  </a:lnTo>
                  <a:lnTo>
                    <a:pt x="117123" y="41570"/>
                  </a:lnTo>
                  <a:lnTo>
                    <a:pt x="118432" y="46014"/>
                  </a:lnTo>
                  <a:lnTo>
                    <a:pt x="119216" y="50457"/>
                  </a:lnTo>
                  <a:lnTo>
                    <a:pt x="119999" y="55159"/>
                  </a:lnTo>
                  <a:lnTo>
                    <a:pt x="119999" y="59860"/>
                  </a:lnTo>
                  <a:lnTo>
                    <a:pt x="119999" y="59860"/>
                  </a:lnTo>
                  <a:lnTo>
                    <a:pt x="119731" y="66139"/>
                  </a:lnTo>
                  <a:lnTo>
                    <a:pt x="118948" y="72150"/>
                  </a:lnTo>
                  <a:lnTo>
                    <a:pt x="117381" y="77645"/>
                  </a:lnTo>
                  <a:lnTo>
                    <a:pt x="115288" y="83388"/>
                  </a:lnTo>
                  <a:lnTo>
                    <a:pt x="112937" y="88626"/>
                  </a:lnTo>
                  <a:lnTo>
                    <a:pt x="109803" y="93327"/>
                  </a:lnTo>
                  <a:lnTo>
                    <a:pt x="106400" y="98028"/>
                  </a:lnTo>
                  <a:lnTo>
                    <a:pt x="102483" y="102214"/>
                  </a:lnTo>
                  <a:lnTo>
                    <a:pt x="98296" y="106132"/>
                  </a:lnTo>
                  <a:lnTo>
                    <a:pt x="93595" y="109534"/>
                  </a:lnTo>
                  <a:lnTo>
                    <a:pt x="88626" y="112669"/>
                  </a:lnTo>
                  <a:lnTo>
                    <a:pt x="83398" y="115288"/>
                  </a:lnTo>
                  <a:lnTo>
                    <a:pt x="77914" y="117112"/>
                  </a:lnTo>
                  <a:lnTo>
                    <a:pt x="72161" y="118679"/>
                  </a:lnTo>
                  <a:lnTo>
                    <a:pt x="66150" y="119731"/>
                  </a:lnTo>
                  <a:lnTo>
                    <a:pt x="60139" y="119989"/>
                  </a:lnTo>
                  <a:lnTo>
                    <a:pt x="60139" y="119989"/>
                  </a:lnTo>
                  <a:lnTo>
                    <a:pt x="53860" y="119731"/>
                  </a:lnTo>
                  <a:lnTo>
                    <a:pt x="48107" y="118679"/>
                  </a:lnTo>
                  <a:lnTo>
                    <a:pt x="42354" y="117112"/>
                  </a:lnTo>
                  <a:lnTo>
                    <a:pt x="36869" y="115288"/>
                  </a:lnTo>
                  <a:lnTo>
                    <a:pt x="31642" y="112669"/>
                  </a:lnTo>
                  <a:lnTo>
                    <a:pt x="26672" y="109534"/>
                  </a:lnTo>
                  <a:lnTo>
                    <a:pt x="21971" y="106132"/>
                  </a:lnTo>
                  <a:lnTo>
                    <a:pt x="17785" y="102214"/>
                  </a:lnTo>
                  <a:lnTo>
                    <a:pt x="13867" y="98028"/>
                  </a:lnTo>
                  <a:lnTo>
                    <a:pt x="10465" y="93327"/>
                  </a:lnTo>
                  <a:lnTo>
                    <a:pt x="7330" y="88626"/>
                  </a:lnTo>
                  <a:lnTo>
                    <a:pt x="4980" y="83388"/>
                  </a:lnTo>
                  <a:lnTo>
                    <a:pt x="2887" y="77645"/>
                  </a:lnTo>
                  <a:lnTo>
                    <a:pt x="1320" y="72150"/>
                  </a:lnTo>
                  <a:lnTo>
                    <a:pt x="536" y="66139"/>
                  </a:lnTo>
                  <a:lnTo>
                    <a:pt x="10" y="59860"/>
                  </a:lnTo>
                  <a:lnTo>
                    <a:pt x="10" y="59860"/>
                  </a:lnTo>
                  <a:lnTo>
                    <a:pt x="536" y="53849"/>
                  </a:lnTo>
                  <a:lnTo>
                    <a:pt x="1320" y="47838"/>
                  </a:lnTo>
                  <a:lnTo>
                    <a:pt x="2887" y="42085"/>
                  </a:lnTo>
                  <a:lnTo>
                    <a:pt x="4980" y="36601"/>
                  </a:lnTo>
                  <a:lnTo>
                    <a:pt x="7330" y="31373"/>
                  </a:lnTo>
                  <a:lnTo>
                    <a:pt x="10465" y="26404"/>
                  </a:lnTo>
                  <a:lnTo>
                    <a:pt x="13867" y="21960"/>
                  </a:lnTo>
                  <a:lnTo>
                    <a:pt x="17785" y="17516"/>
                  </a:lnTo>
                  <a:lnTo>
                    <a:pt x="21971" y="13599"/>
                  </a:lnTo>
                  <a:lnTo>
                    <a:pt x="26672" y="10196"/>
                  </a:lnTo>
                  <a:lnTo>
                    <a:pt x="31642" y="7320"/>
                  </a:lnTo>
                  <a:lnTo>
                    <a:pt x="36869" y="4711"/>
                  </a:lnTo>
                  <a:lnTo>
                    <a:pt x="42354" y="2618"/>
                  </a:lnTo>
                  <a:lnTo>
                    <a:pt x="48107" y="1309"/>
                  </a:lnTo>
                  <a:lnTo>
                    <a:pt x="53860" y="268"/>
                  </a:lnTo>
                  <a:lnTo>
                    <a:pt x="60139" y="0"/>
                  </a:lnTo>
                  <a:lnTo>
                    <a:pt x="60139" y="0"/>
                  </a:lnTo>
                  <a:lnTo>
                    <a:pt x="64840" y="268"/>
                  </a:lnTo>
                  <a:lnTo>
                    <a:pt x="69542" y="783"/>
                  </a:lnTo>
                  <a:lnTo>
                    <a:pt x="73985" y="1567"/>
                  </a:lnTo>
                  <a:lnTo>
                    <a:pt x="78429" y="2876"/>
                  </a:lnTo>
                  <a:lnTo>
                    <a:pt x="82615" y="4443"/>
                  </a:lnTo>
                  <a:lnTo>
                    <a:pt x="86801" y="6279"/>
                  </a:lnTo>
                  <a:lnTo>
                    <a:pt x="90719" y="8372"/>
                  </a:lnTo>
                  <a:lnTo>
                    <a:pt x="94379" y="10722"/>
                  </a:lnTo>
                </a:path>
              </a:pathLst>
            </a:custGeom>
            <a:noFill/>
            <a:ln cap="rnd" cmpd="sng" w="9525">
              <a:solidFill>
                <a:srgbClr val="0000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319" name="Shape 319"/>
            <p:cNvSpPr/>
            <p:nvPr/>
          </p:nvSpPr>
          <p:spPr>
            <a:xfrm>
              <a:off x="6107250" y="1824850"/>
              <a:ext cx="84650" cy="84650"/>
            </a:xfrm>
            <a:custGeom>
              <a:pathLst>
                <a:path extrusionOk="0" fill="none" h="120000" w="120000">
                  <a:moveTo>
                    <a:pt x="119149" y="49190"/>
                  </a:moveTo>
                  <a:lnTo>
                    <a:pt x="119149" y="49190"/>
                  </a:lnTo>
                  <a:lnTo>
                    <a:pt x="120000" y="59539"/>
                  </a:lnTo>
                  <a:lnTo>
                    <a:pt x="120000" y="59539"/>
                  </a:lnTo>
                  <a:lnTo>
                    <a:pt x="120000" y="65599"/>
                  </a:lnTo>
                  <a:lnTo>
                    <a:pt x="119149" y="71624"/>
                  </a:lnTo>
                  <a:lnTo>
                    <a:pt x="117412" y="77684"/>
                  </a:lnTo>
                  <a:lnTo>
                    <a:pt x="115676" y="82858"/>
                  </a:lnTo>
                  <a:lnTo>
                    <a:pt x="113089" y="88033"/>
                  </a:lnTo>
                  <a:lnTo>
                    <a:pt x="110502" y="93207"/>
                  </a:lnTo>
                  <a:lnTo>
                    <a:pt x="107064" y="98381"/>
                  </a:lnTo>
                  <a:lnTo>
                    <a:pt x="102740" y="102705"/>
                  </a:lnTo>
                  <a:lnTo>
                    <a:pt x="98417" y="106178"/>
                  </a:lnTo>
                  <a:lnTo>
                    <a:pt x="94093" y="109616"/>
                  </a:lnTo>
                  <a:lnTo>
                    <a:pt x="88919" y="113089"/>
                  </a:lnTo>
                  <a:lnTo>
                    <a:pt x="83744" y="114790"/>
                  </a:lnTo>
                  <a:lnTo>
                    <a:pt x="78570" y="117377"/>
                  </a:lnTo>
                  <a:lnTo>
                    <a:pt x="72510" y="118263"/>
                  </a:lnTo>
                  <a:lnTo>
                    <a:pt x="66485" y="119964"/>
                  </a:lnTo>
                  <a:lnTo>
                    <a:pt x="60460" y="119964"/>
                  </a:lnTo>
                  <a:lnTo>
                    <a:pt x="60460" y="119964"/>
                  </a:lnTo>
                  <a:lnTo>
                    <a:pt x="54400" y="119964"/>
                  </a:lnTo>
                  <a:lnTo>
                    <a:pt x="48375" y="118263"/>
                  </a:lnTo>
                  <a:lnTo>
                    <a:pt x="42315" y="117377"/>
                  </a:lnTo>
                  <a:lnTo>
                    <a:pt x="37141" y="114790"/>
                  </a:lnTo>
                  <a:lnTo>
                    <a:pt x="31966" y="113089"/>
                  </a:lnTo>
                  <a:lnTo>
                    <a:pt x="26792" y="109616"/>
                  </a:lnTo>
                  <a:lnTo>
                    <a:pt x="22468" y="106178"/>
                  </a:lnTo>
                  <a:lnTo>
                    <a:pt x="18145" y="102705"/>
                  </a:lnTo>
                  <a:lnTo>
                    <a:pt x="13821" y="98381"/>
                  </a:lnTo>
                  <a:lnTo>
                    <a:pt x="10383" y="93207"/>
                  </a:lnTo>
                  <a:lnTo>
                    <a:pt x="7796" y="88033"/>
                  </a:lnTo>
                  <a:lnTo>
                    <a:pt x="5209" y="82858"/>
                  </a:lnTo>
                  <a:lnTo>
                    <a:pt x="2622" y="77684"/>
                  </a:lnTo>
                  <a:lnTo>
                    <a:pt x="1736" y="71624"/>
                  </a:lnTo>
                  <a:lnTo>
                    <a:pt x="886" y="65599"/>
                  </a:lnTo>
                  <a:lnTo>
                    <a:pt x="35" y="59539"/>
                  </a:lnTo>
                  <a:lnTo>
                    <a:pt x="35" y="59539"/>
                  </a:lnTo>
                  <a:lnTo>
                    <a:pt x="886" y="53514"/>
                  </a:lnTo>
                  <a:lnTo>
                    <a:pt x="1736" y="47489"/>
                  </a:lnTo>
                  <a:lnTo>
                    <a:pt x="2622" y="42279"/>
                  </a:lnTo>
                  <a:lnTo>
                    <a:pt x="5209" y="36255"/>
                  </a:lnTo>
                  <a:lnTo>
                    <a:pt x="7796" y="31080"/>
                  </a:lnTo>
                  <a:lnTo>
                    <a:pt x="10383" y="25906"/>
                  </a:lnTo>
                  <a:lnTo>
                    <a:pt x="13821" y="21582"/>
                  </a:lnTo>
                  <a:lnTo>
                    <a:pt x="18145" y="17259"/>
                  </a:lnTo>
                  <a:lnTo>
                    <a:pt x="22468" y="13821"/>
                  </a:lnTo>
                  <a:lnTo>
                    <a:pt x="26792" y="10348"/>
                  </a:lnTo>
                  <a:lnTo>
                    <a:pt x="31966" y="6910"/>
                  </a:lnTo>
                  <a:lnTo>
                    <a:pt x="37141" y="4323"/>
                  </a:lnTo>
                  <a:lnTo>
                    <a:pt x="42315" y="2587"/>
                  </a:lnTo>
                  <a:lnTo>
                    <a:pt x="48375" y="850"/>
                  </a:lnTo>
                  <a:lnTo>
                    <a:pt x="54400" y="0"/>
                  </a:lnTo>
                  <a:lnTo>
                    <a:pt x="60460" y="0"/>
                  </a:lnTo>
                  <a:lnTo>
                    <a:pt x="60460" y="0"/>
                  </a:lnTo>
                  <a:lnTo>
                    <a:pt x="70809" y="850"/>
                  </a:lnTo>
                </a:path>
              </a:pathLst>
            </a:custGeom>
            <a:noFill/>
            <a:ln cap="rnd" cmpd="sng" w="9525">
              <a:solidFill>
                <a:srgbClr val="0000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320" name="Shape 320"/>
            <p:cNvSpPr/>
            <p:nvPr/>
          </p:nvSpPr>
          <p:spPr>
            <a:xfrm>
              <a:off x="6058550" y="1776125"/>
              <a:ext cx="182074" cy="182074"/>
            </a:xfrm>
            <a:custGeom>
              <a:pathLst>
                <a:path extrusionOk="0" fill="none" h="120000" w="120000">
                  <a:moveTo>
                    <a:pt x="89485" y="7628"/>
                  </a:moveTo>
                  <a:lnTo>
                    <a:pt x="89485" y="7628"/>
                  </a:lnTo>
                  <a:lnTo>
                    <a:pt x="83075" y="4432"/>
                  </a:lnTo>
                  <a:lnTo>
                    <a:pt x="79467" y="3212"/>
                  </a:lnTo>
                  <a:lnTo>
                    <a:pt x="75842" y="2010"/>
                  </a:lnTo>
                  <a:lnTo>
                    <a:pt x="71838" y="1219"/>
                  </a:lnTo>
                  <a:lnTo>
                    <a:pt x="68230" y="411"/>
                  </a:lnTo>
                  <a:lnTo>
                    <a:pt x="64209" y="16"/>
                  </a:lnTo>
                  <a:lnTo>
                    <a:pt x="60205" y="16"/>
                  </a:lnTo>
                  <a:lnTo>
                    <a:pt x="60205" y="16"/>
                  </a:lnTo>
                  <a:lnTo>
                    <a:pt x="54175" y="411"/>
                  </a:lnTo>
                  <a:lnTo>
                    <a:pt x="48161" y="1219"/>
                  </a:lnTo>
                  <a:lnTo>
                    <a:pt x="42147" y="2422"/>
                  </a:lnTo>
                  <a:lnTo>
                    <a:pt x="36924" y="4827"/>
                  </a:lnTo>
                  <a:lnTo>
                    <a:pt x="31701" y="7233"/>
                  </a:lnTo>
                  <a:lnTo>
                    <a:pt x="26494" y="10034"/>
                  </a:lnTo>
                  <a:lnTo>
                    <a:pt x="22078" y="13659"/>
                  </a:lnTo>
                  <a:lnTo>
                    <a:pt x="17663" y="17663"/>
                  </a:lnTo>
                  <a:lnTo>
                    <a:pt x="13642" y="21683"/>
                  </a:lnTo>
                  <a:lnTo>
                    <a:pt x="10429" y="26494"/>
                  </a:lnTo>
                  <a:lnTo>
                    <a:pt x="7233" y="31305"/>
                  </a:lnTo>
                  <a:lnTo>
                    <a:pt x="4827" y="36528"/>
                  </a:lnTo>
                  <a:lnTo>
                    <a:pt x="2817" y="42147"/>
                  </a:lnTo>
                  <a:lnTo>
                    <a:pt x="1202" y="47766"/>
                  </a:lnTo>
                  <a:lnTo>
                    <a:pt x="411" y="53780"/>
                  </a:lnTo>
                  <a:lnTo>
                    <a:pt x="0" y="59794"/>
                  </a:lnTo>
                  <a:lnTo>
                    <a:pt x="0" y="59794"/>
                  </a:lnTo>
                  <a:lnTo>
                    <a:pt x="411" y="66219"/>
                  </a:lnTo>
                  <a:lnTo>
                    <a:pt x="1202" y="71838"/>
                  </a:lnTo>
                  <a:lnTo>
                    <a:pt x="2817" y="77852"/>
                  </a:lnTo>
                  <a:lnTo>
                    <a:pt x="4827" y="83471"/>
                  </a:lnTo>
                  <a:lnTo>
                    <a:pt x="7233" y="88694"/>
                  </a:lnTo>
                  <a:lnTo>
                    <a:pt x="10429" y="93505"/>
                  </a:lnTo>
                  <a:lnTo>
                    <a:pt x="13642" y="97921"/>
                  </a:lnTo>
                  <a:lnTo>
                    <a:pt x="17663" y="102336"/>
                  </a:lnTo>
                  <a:lnTo>
                    <a:pt x="22078" y="106357"/>
                  </a:lnTo>
                  <a:lnTo>
                    <a:pt x="26494" y="109570"/>
                  </a:lnTo>
                  <a:lnTo>
                    <a:pt x="31701" y="112766"/>
                  </a:lnTo>
                  <a:lnTo>
                    <a:pt x="36924" y="115172"/>
                  </a:lnTo>
                  <a:lnTo>
                    <a:pt x="42147" y="117182"/>
                  </a:lnTo>
                  <a:lnTo>
                    <a:pt x="48161" y="118797"/>
                  </a:lnTo>
                  <a:lnTo>
                    <a:pt x="54175" y="119588"/>
                  </a:lnTo>
                  <a:lnTo>
                    <a:pt x="60205" y="119999"/>
                  </a:lnTo>
                  <a:lnTo>
                    <a:pt x="60205" y="119999"/>
                  </a:lnTo>
                  <a:lnTo>
                    <a:pt x="66219" y="119588"/>
                  </a:lnTo>
                  <a:lnTo>
                    <a:pt x="72233" y="118797"/>
                  </a:lnTo>
                  <a:lnTo>
                    <a:pt x="77852" y="117182"/>
                  </a:lnTo>
                  <a:lnTo>
                    <a:pt x="83471" y="115172"/>
                  </a:lnTo>
                  <a:lnTo>
                    <a:pt x="88694" y="112766"/>
                  </a:lnTo>
                  <a:lnTo>
                    <a:pt x="93505" y="109570"/>
                  </a:lnTo>
                  <a:lnTo>
                    <a:pt x="98316" y="106357"/>
                  </a:lnTo>
                  <a:lnTo>
                    <a:pt x="102732" y="102336"/>
                  </a:lnTo>
                  <a:lnTo>
                    <a:pt x="106340" y="97921"/>
                  </a:lnTo>
                  <a:lnTo>
                    <a:pt x="109965" y="93505"/>
                  </a:lnTo>
                  <a:lnTo>
                    <a:pt x="112766" y="88694"/>
                  </a:lnTo>
                  <a:lnTo>
                    <a:pt x="115567" y="83471"/>
                  </a:lnTo>
                  <a:lnTo>
                    <a:pt x="117577" y="77852"/>
                  </a:lnTo>
                  <a:lnTo>
                    <a:pt x="118780" y="71838"/>
                  </a:lnTo>
                  <a:lnTo>
                    <a:pt x="119983" y="66219"/>
                  </a:lnTo>
                  <a:lnTo>
                    <a:pt x="119983" y="59794"/>
                  </a:lnTo>
                  <a:lnTo>
                    <a:pt x="119983" y="59794"/>
                  </a:lnTo>
                  <a:lnTo>
                    <a:pt x="119983" y="55790"/>
                  </a:lnTo>
                  <a:lnTo>
                    <a:pt x="119588" y="52181"/>
                  </a:lnTo>
                  <a:lnTo>
                    <a:pt x="119192" y="48161"/>
                  </a:lnTo>
                  <a:lnTo>
                    <a:pt x="117989" y="44553"/>
                  </a:lnTo>
                  <a:lnTo>
                    <a:pt x="117182" y="40944"/>
                  </a:lnTo>
                  <a:lnTo>
                    <a:pt x="115567" y="37336"/>
                  </a:lnTo>
                  <a:lnTo>
                    <a:pt x="112371" y="30514"/>
                  </a:lnTo>
                </a:path>
              </a:pathLst>
            </a:custGeom>
            <a:noFill/>
            <a:ln cap="rnd" cmpd="sng" w="9525">
              <a:solidFill>
                <a:srgbClr val="0000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321" name="Shape 321"/>
            <p:cNvSpPr/>
            <p:nvPr/>
          </p:nvSpPr>
          <p:spPr>
            <a:xfrm>
              <a:off x="5971475" y="2001400"/>
              <a:ext cx="74923" cy="70675"/>
            </a:xfrm>
            <a:custGeom>
              <a:pathLst>
                <a:path extrusionOk="0" fill="none" h="120000" w="120000">
                  <a:moveTo>
                    <a:pt x="58538" y="42"/>
                  </a:moveTo>
                  <a:lnTo>
                    <a:pt x="11731" y="49663"/>
                  </a:lnTo>
                  <a:lnTo>
                    <a:pt x="11731" y="49663"/>
                  </a:lnTo>
                  <a:lnTo>
                    <a:pt x="6846" y="55861"/>
                  </a:lnTo>
                  <a:lnTo>
                    <a:pt x="2962" y="63119"/>
                  </a:lnTo>
                  <a:lnTo>
                    <a:pt x="1001" y="70336"/>
                  </a:lnTo>
                  <a:lnTo>
                    <a:pt x="40" y="78613"/>
                  </a:lnTo>
                  <a:lnTo>
                    <a:pt x="1001" y="86890"/>
                  </a:lnTo>
                  <a:lnTo>
                    <a:pt x="2962" y="94106"/>
                  </a:lnTo>
                  <a:lnTo>
                    <a:pt x="6846" y="101365"/>
                  </a:lnTo>
                  <a:lnTo>
                    <a:pt x="11731" y="107562"/>
                  </a:lnTo>
                  <a:lnTo>
                    <a:pt x="11731" y="107562"/>
                  </a:lnTo>
                  <a:lnTo>
                    <a:pt x="17577" y="112741"/>
                  </a:lnTo>
                  <a:lnTo>
                    <a:pt x="24384" y="116858"/>
                  </a:lnTo>
                  <a:lnTo>
                    <a:pt x="32192" y="118938"/>
                  </a:lnTo>
                  <a:lnTo>
                    <a:pt x="39039" y="119957"/>
                  </a:lnTo>
                  <a:lnTo>
                    <a:pt x="39039" y="119957"/>
                  </a:lnTo>
                  <a:lnTo>
                    <a:pt x="46846" y="118938"/>
                  </a:lnTo>
                  <a:lnTo>
                    <a:pt x="53653" y="116858"/>
                  </a:lnTo>
                  <a:lnTo>
                    <a:pt x="60500" y="112741"/>
                  </a:lnTo>
                  <a:lnTo>
                    <a:pt x="67307" y="107562"/>
                  </a:lnTo>
                  <a:lnTo>
                    <a:pt x="114114" y="57941"/>
                  </a:lnTo>
                  <a:lnTo>
                    <a:pt x="114114" y="57941"/>
                  </a:lnTo>
                  <a:lnTo>
                    <a:pt x="119959" y="50682"/>
                  </a:lnTo>
                </a:path>
              </a:pathLst>
            </a:custGeom>
            <a:noFill/>
            <a:ln cap="rnd" cmpd="sng" w="9525">
              <a:solidFill>
                <a:srgbClr val="0000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322" name="Shape 322"/>
            <p:cNvSpPr/>
            <p:nvPr/>
          </p:nvSpPr>
          <p:spPr>
            <a:xfrm>
              <a:off x="6253375" y="2001400"/>
              <a:ext cx="74325" cy="70675"/>
            </a:xfrm>
            <a:custGeom>
              <a:pathLst>
                <a:path extrusionOk="0" fill="none" h="120000" w="120000">
                  <a:moveTo>
                    <a:pt x="40" y="50682"/>
                  </a:moveTo>
                  <a:lnTo>
                    <a:pt x="40" y="50682"/>
                  </a:lnTo>
                  <a:lnTo>
                    <a:pt x="4964" y="57941"/>
                  </a:lnTo>
                  <a:lnTo>
                    <a:pt x="53118" y="107562"/>
                  </a:lnTo>
                  <a:lnTo>
                    <a:pt x="53118" y="107562"/>
                  </a:lnTo>
                  <a:lnTo>
                    <a:pt x="59011" y="112741"/>
                  </a:lnTo>
                  <a:lnTo>
                    <a:pt x="65913" y="116858"/>
                  </a:lnTo>
                  <a:lnTo>
                    <a:pt x="73743" y="118938"/>
                  </a:lnTo>
                  <a:lnTo>
                    <a:pt x="80645" y="119957"/>
                  </a:lnTo>
                  <a:lnTo>
                    <a:pt x="80645" y="119957"/>
                  </a:lnTo>
                  <a:lnTo>
                    <a:pt x="88516" y="118938"/>
                  </a:lnTo>
                  <a:lnTo>
                    <a:pt x="95378" y="116858"/>
                  </a:lnTo>
                  <a:lnTo>
                    <a:pt x="102280" y="112741"/>
                  </a:lnTo>
                  <a:lnTo>
                    <a:pt x="109142" y="107562"/>
                  </a:lnTo>
                  <a:lnTo>
                    <a:pt x="109142" y="107562"/>
                  </a:lnTo>
                  <a:lnTo>
                    <a:pt x="114066" y="101365"/>
                  </a:lnTo>
                  <a:lnTo>
                    <a:pt x="117981" y="94106"/>
                  </a:lnTo>
                  <a:lnTo>
                    <a:pt x="119959" y="86890"/>
                  </a:lnTo>
                  <a:lnTo>
                    <a:pt x="119959" y="78613"/>
                  </a:lnTo>
                  <a:lnTo>
                    <a:pt x="119959" y="70336"/>
                  </a:lnTo>
                  <a:lnTo>
                    <a:pt x="117981" y="63119"/>
                  </a:lnTo>
                  <a:lnTo>
                    <a:pt x="114066" y="55861"/>
                  </a:lnTo>
                  <a:lnTo>
                    <a:pt x="109142" y="49663"/>
                  </a:lnTo>
                  <a:lnTo>
                    <a:pt x="61957" y="42"/>
                  </a:lnTo>
                </a:path>
              </a:pathLst>
            </a:custGeom>
            <a:noFill/>
            <a:ln cap="rnd" cmpd="sng" w="9525">
              <a:solidFill>
                <a:srgbClr val="0000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323" name="Shape 323"/>
            <p:cNvSpPr/>
            <p:nvPr/>
          </p:nvSpPr>
          <p:spPr>
            <a:xfrm>
              <a:off x="6137700" y="1623900"/>
              <a:ext cx="250875" cy="255150"/>
            </a:xfrm>
            <a:custGeom>
              <a:pathLst>
                <a:path extrusionOk="0" fill="none" h="120000" w="120000">
                  <a:moveTo>
                    <a:pt x="116209" y="28359"/>
                  </a:moveTo>
                  <a:lnTo>
                    <a:pt x="103689" y="26067"/>
                  </a:lnTo>
                  <a:lnTo>
                    <a:pt x="115922" y="14038"/>
                  </a:lnTo>
                  <a:lnTo>
                    <a:pt x="115922" y="14038"/>
                  </a:lnTo>
                  <a:lnTo>
                    <a:pt x="116795" y="13180"/>
                  </a:lnTo>
                  <a:lnTo>
                    <a:pt x="117369" y="12039"/>
                  </a:lnTo>
                  <a:lnTo>
                    <a:pt x="117668" y="11181"/>
                  </a:lnTo>
                  <a:lnTo>
                    <a:pt x="117668" y="10029"/>
                  </a:lnTo>
                  <a:lnTo>
                    <a:pt x="117668" y="8888"/>
                  </a:lnTo>
                  <a:lnTo>
                    <a:pt x="117369" y="7736"/>
                  </a:lnTo>
                  <a:lnTo>
                    <a:pt x="116795" y="6878"/>
                  </a:lnTo>
                  <a:lnTo>
                    <a:pt x="115922" y="6019"/>
                  </a:lnTo>
                  <a:lnTo>
                    <a:pt x="115922" y="6019"/>
                  </a:lnTo>
                  <a:lnTo>
                    <a:pt x="115049" y="5161"/>
                  </a:lnTo>
                  <a:lnTo>
                    <a:pt x="114176" y="4597"/>
                  </a:lnTo>
                  <a:lnTo>
                    <a:pt x="113004" y="4303"/>
                  </a:lnTo>
                  <a:lnTo>
                    <a:pt x="111844" y="4303"/>
                  </a:lnTo>
                  <a:lnTo>
                    <a:pt x="110672" y="4303"/>
                  </a:lnTo>
                  <a:lnTo>
                    <a:pt x="109799" y="4597"/>
                  </a:lnTo>
                  <a:lnTo>
                    <a:pt x="108639" y="5161"/>
                  </a:lnTo>
                  <a:lnTo>
                    <a:pt x="107766" y="6019"/>
                  </a:lnTo>
                  <a:lnTo>
                    <a:pt x="94074" y="19482"/>
                  </a:lnTo>
                  <a:lnTo>
                    <a:pt x="94074" y="19482"/>
                  </a:lnTo>
                  <a:lnTo>
                    <a:pt x="93488" y="17483"/>
                  </a:lnTo>
                  <a:lnTo>
                    <a:pt x="90869" y="3727"/>
                  </a:lnTo>
                  <a:lnTo>
                    <a:pt x="90869" y="3727"/>
                  </a:lnTo>
                  <a:lnTo>
                    <a:pt x="90582" y="2304"/>
                  </a:lnTo>
                  <a:lnTo>
                    <a:pt x="89997" y="1152"/>
                  </a:lnTo>
                  <a:lnTo>
                    <a:pt x="89411" y="587"/>
                  </a:lnTo>
                  <a:lnTo>
                    <a:pt x="88538" y="11"/>
                  </a:lnTo>
                  <a:lnTo>
                    <a:pt x="87665" y="11"/>
                  </a:lnTo>
                  <a:lnTo>
                    <a:pt x="86505" y="293"/>
                  </a:lnTo>
                  <a:lnTo>
                    <a:pt x="85632" y="870"/>
                  </a:lnTo>
                  <a:lnTo>
                    <a:pt x="84460" y="1728"/>
                  </a:lnTo>
                  <a:lnTo>
                    <a:pt x="64956" y="20623"/>
                  </a:lnTo>
                  <a:lnTo>
                    <a:pt x="64956" y="20623"/>
                  </a:lnTo>
                  <a:lnTo>
                    <a:pt x="64071" y="21775"/>
                  </a:lnTo>
                  <a:lnTo>
                    <a:pt x="63198" y="23209"/>
                  </a:lnTo>
                  <a:lnTo>
                    <a:pt x="62325" y="24926"/>
                  </a:lnTo>
                  <a:lnTo>
                    <a:pt x="61751" y="26360"/>
                  </a:lnTo>
                  <a:lnTo>
                    <a:pt x="61452" y="28077"/>
                  </a:lnTo>
                  <a:lnTo>
                    <a:pt x="61165" y="29794"/>
                  </a:lnTo>
                  <a:lnTo>
                    <a:pt x="61165" y="31510"/>
                  </a:lnTo>
                  <a:lnTo>
                    <a:pt x="61165" y="32945"/>
                  </a:lnTo>
                  <a:lnTo>
                    <a:pt x="63784" y="46690"/>
                  </a:lnTo>
                  <a:lnTo>
                    <a:pt x="63784" y="46690"/>
                  </a:lnTo>
                  <a:lnTo>
                    <a:pt x="64370" y="48689"/>
                  </a:lnTo>
                  <a:lnTo>
                    <a:pt x="1757" y="110264"/>
                  </a:lnTo>
                  <a:lnTo>
                    <a:pt x="1757" y="110264"/>
                  </a:lnTo>
                  <a:lnTo>
                    <a:pt x="872" y="111122"/>
                  </a:lnTo>
                  <a:lnTo>
                    <a:pt x="298" y="112263"/>
                  </a:lnTo>
                  <a:lnTo>
                    <a:pt x="0" y="113403"/>
                  </a:lnTo>
                  <a:lnTo>
                    <a:pt x="0" y="114262"/>
                  </a:lnTo>
                  <a:lnTo>
                    <a:pt x="0" y="115414"/>
                  </a:lnTo>
                  <a:lnTo>
                    <a:pt x="298" y="116554"/>
                  </a:lnTo>
                  <a:lnTo>
                    <a:pt x="872" y="117413"/>
                  </a:lnTo>
                  <a:lnTo>
                    <a:pt x="1757" y="118271"/>
                  </a:lnTo>
                  <a:lnTo>
                    <a:pt x="1757" y="118271"/>
                  </a:lnTo>
                  <a:lnTo>
                    <a:pt x="2630" y="119141"/>
                  </a:lnTo>
                  <a:lnTo>
                    <a:pt x="3503" y="119706"/>
                  </a:lnTo>
                  <a:lnTo>
                    <a:pt x="4663" y="120000"/>
                  </a:lnTo>
                  <a:lnTo>
                    <a:pt x="5835" y="120000"/>
                  </a:lnTo>
                  <a:lnTo>
                    <a:pt x="5835" y="120000"/>
                  </a:lnTo>
                  <a:lnTo>
                    <a:pt x="6995" y="120000"/>
                  </a:lnTo>
                  <a:lnTo>
                    <a:pt x="7868" y="119706"/>
                  </a:lnTo>
                  <a:lnTo>
                    <a:pt x="9028" y="119141"/>
                  </a:lnTo>
                  <a:lnTo>
                    <a:pt x="9901" y="118271"/>
                  </a:lnTo>
                  <a:lnTo>
                    <a:pt x="73985" y="55567"/>
                  </a:lnTo>
                  <a:lnTo>
                    <a:pt x="86505" y="57566"/>
                  </a:lnTo>
                  <a:lnTo>
                    <a:pt x="86505" y="57566"/>
                  </a:lnTo>
                  <a:lnTo>
                    <a:pt x="87964" y="57860"/>
                  </a:lnTo>
                  <a:lnTo>
                    <a:pt x="89710" y="57860"/>
                  </a:lnTo>
                  <a:lnTo>
                    <a:pt x="91168" y="57566"/>
                  </a:lnTo>
                  <a:lnTo>
                    <a:pt x="92914" y="57001"/>
                  </a:lnTo>
                  <a:lnTo>
                    <a:pt x="94660" y="56425"/>
                  </a:lnTo>
                  <a:lnTo>
                    <a:pt x="96119" y="55849"/>
                  </a:lnTo>
                  <a:lnTo>
                    <a:pt x="97566" y="54991"/>
                  </a:lnTo>
                  <a:lnTo>
                    <a:pt x="98738" y="53850"/>
                  </a:lnTo>
                  <a:lnTo>
                    <a:pt x="118254" y="34661"/>
                  </a:lnTo>
                  <a:lnTo>
                    <a:pt x="118254" y="34661"/>
                  </a:lnTo>
                  <a:lnTo>
                    <a:pt x="119127" y="33803"/>
                  </a:lnTo>
                  <a:lnTo>
                    <a:pt x="119701" y="32651"/>
                  </a:lnTo>
                  <a:lnTo>
                    <a:pt x="120000" y="31793"/>
                  </a:lnTo>
                  <a:lnTo>
                    <a:pt x="119701" y="30652"/>
                  </a:lnTo>
                  <a:lnTo>
                    <a:pt x="119414" y="30076"/>
                  </a:lnTo>
                  <a:lnTo>
                    <a:pt x="118541" y="29218"/>
                  </a:lnTo>
                  <a:lnTo>
                    <a:pt x="117369" y="28641"/>
                  </a:lnTo>
                  <a:lnTo>
                    <a:pt x="116209" y="28359"/>
                  </a:lnTo>
                  <a:lnTo>
                    <a:pt x="116209" y="28359"/>
                  </a:lnTo>
                  <a:close/>
                </a:path>
              </a:pathLst>
            </a:custGeom>
            <a:noFill/>
            <a:ln cap="rnd" cmpd="sng" w="9525">
              <a:solidFill>
                <a:srgbClr val="0000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grpSp>
      <p:sp>
        <p:nvSpPr>
          <p:cNvPr id="324" name="Shape 324"/>
          <p:cNvSpPr txBox="1"/>
          <p:nvPr/>
        </p:nvSpPr>
        <p:spPr>
          <a:xfrm>
            <a:off x="1410649" y="484950"/>
            <a:ext cx="3909494" cy="878699"/>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chemeClr val="dk1"/>
              </a:buClr>
              <a:buSzPct val="25000"/>
              <a:buFont typeface="Lora"/>
              <a:buNone/>
            </a:pPr>
            <a:r>
              <a:rPr b="1" i="0" lang="en" sz="2000" u="none" cap="none" strike="noStrike">
                <a:solidFill>
                  <a:schemeClr val="dk1"/>
                </a:solidFill>
                <a:latin typeface="Lora"/>
                <a:ea typeface="Lora"/>
                <a:cs typeface="Lora"/>
                <a:sym typeface="Lora"/>
              </a:rPr>
              <a:t>Search Improvement Objectives</a:t>
            </a: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28" name="Shape 328"/>
        <p:cNvGrpSpPr/>
        <p:nvPr/>
      </p:nvGrpSpPr>
      <p:grpSpPr>
        <a:xfrm>
          <a:off x="0" y="0"/>
          <a:ext cx="0" cy="0"/>
          <a:chOff x="0" y="0"/>
          <a:chExt cx="0" cy="0"/>
        </a:xfrm>
      </p:grpSpPr>
      <p:sp>
        <p:nvSpPr>
          <p:cNvPr id="329" name="Shape 329"/>
          <p:cNvSpPr txBox="1"/>
          <p:nvPr>
            <p:ph type="ctrTitle"/>
          </p:nvPr>
        </p:nvSpPr>
        <p:spPr>
          <a:xfrm>
            <a:off x="2022225" y="1693523"/>
            <a:ext cx="3787799" cy="1159798"/>
          </a:xfrm>
          <a:prstGeom prst="rect">
            <a:avLst/>
          </a:prstGeom>
          <a:noFill/>
          <a:ln>
            <a:noFill/>
          </a:ln>
        </p:spPr>
        <p:txBody>
          <a:bodyPr anchorCtr="0" anchor="b" bIns="91425" lIns="91425" rIns="91425" tIns="91425">
            <a:noAutofit/>
          </a:bodyPr>
          <a:lstStyle/>
          <a:p>
            <a:pPr indent="0" lvl="0" marL="0" marR="0" rtl="0" algn="l">
              <a:lnSpc>
                <a:spcPct val="100000"/>
              </a:lnSpc>
              <a:spcBef>
                <a:spcPts val="0"/>
              </a:spcBef>
              <a:spcAft>
                <a:spcPts val="0"/>
              </a:spcAft>
              <a:buClr>
                <a:srgbClr val="000000"/>
              </a:buClr>
              <a:buSzPct val="25000"/>
              <a:buFont typeface="Lora"/>
              <a:buNone/>
            </a:pPr>
            <a:r>
              <a:rPr b="1" i="0" lang="en" sz="3000" u="none" cap="none" strike="noStrike">
                <a:solidFill>
                  <a:srgbClr val="000000"/>
                </a:solidFill>
                <a:latin typeface="Lora"/>
                <a:ea typeface="Lora"/>
                <a:cs typeface="Lora"/>
                <a:sym typeface="Lora"/>
              </a:rPr>
              <a:t>Search Engine Optimization</a:t>
            </a:r>
          </a:p>
        </p:txBody>
      </p:sp>
      <p:sp>
        <p:nvSpPr>
          <p:cNvPr id="330" name="Shape 330"/>
          <p:cNvSpPr txBox="1"/>
          <p:nvPr>
            <p:ph idx="1" type="subTitle"/>
          </p:nvPr>
        </p:nvSpPr>
        <p:spPr>
          <a:xfrm>
            <a:off x="2022300" y="2815923"/>
            <a:ext cx="5591400" cy="784798"/>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000000"/>
              </a:buClr>
              <a:buSzPct val="25000"/>
              <a:buFont typeface="Quattrocento Sans"/>
              <a:buNone/>
            </a:pPr>
            <a:r>
              <a:rPr b="0" i="0" lang="en" sz="1400" u="none" cap="none" strike="noStrike">
                <a:solidFill>
                  <a:srgbClr val="000000"/>
                </a:solidFill>
                <a:highlight>
                  <a:srgbClr val="FFCD00"/>
                </a:highlight>
                <a:latin typeface="Quattrocento Sans"/>
                <a:ea typeface="Quattrocento Sans"/>
                <a:cs typeface="Quattrocento Sans"/>
                <a:sym typeface="Quattrocento Sans"/>
              </a:rPr>
              <a:t>Analyzing keyword weaknesses and Improving search traffics</a:t>
            </a:r>
          </a:p>
        </p:txBody>
      </p:sp>
      <p:sp>
        <p:nvSpPr>
          <p:cNvPr id="331" name="Shape 331"/>
          <p:cNvSpPr txBox="1"/>
          <p:nvPr/>
        </p:nvSpPr>
        <p:spPr>
          <a:xfrm>
            <a:off x="1074598" y="2291150"/>
            <a:ext cx="682950" cy="562172"/>
          </a:xfrm>
          <a:prstGeom prst="rect">
            <a:avLst/>
          </a:prstGeom>
          <a:noFill/>
          <a:ln>
            <a:noFill/>
          </a:ln>
        </p:spPr>
        <p:txBody>
          <a:bodyPr anchorCtr="0" anchor="ctr" bIns="91425" lIns="91425" rIns="91425" tIns="91425">
            <a:noAutofit/>
          </a:bodyPr>
          <a:lstStyle/>
          <a:p>
            <a:pPr indent="0" lvl="0" marL="0" marR="0" rtl="0" algn="ctr">
              <a:lnSpc>
                <a:spcPct val="100000"/>
              </a:lnSpc>
              <a:spcBef>
                <a:spcPts val="0"/>
              </a:spcBef>
              <a:spcAft>
                <a:spcPts val="0"/>
              </a:spcAft>
              <a:buClr>
                <a:schemeClr val="dk1"/>
              </a:buClr>
              <a:buSzPct val="25000"/>
              <a:buFont typeface="Lora"/>
              <a:buNone/>
            </a:pPr>
            <a:r>
              <a:rPr b="0" i="0" lang="en" sz="2400" u="none" cap="none" strike="noStrike">
                <a:solidFill>
                  <a:schemeClr val="dk1"/>
                </a:solidFill>
                <a:latin typeface="Lora"/>
                <a:ea typeface="Lora"/>
                <a:cs typeface="Lora"/>
                <a:sym typeface="Lora"/>
              </a:rPr>
              <a:t>4.1</a:t>
            </a: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35" name="Shape 335"/>
        <p:cNvGrpSpPr/>
        <p:nvPr/>
      </p:nvGrpSpPr>
      <p:grpSpPr>
        <a:xfrm>
          <a:off x="0" y="0"/>
          <a:ext cx="0" cy="0"/>
          <a:chOff x="0" y="0"/>
          <a:chExt cx="0" cy="0"/>
        </a:xfrm>
      </p:grpSpPr>
      <p:sp>
        <p:nvSpPr>
          <p:cNvPr id="336" name="Shape 336"/>
          <p:cNvSpPr txBox="1"/>
          <p:nvPr>
            <p:ph type="title"/>
          </p:nvPr>
        </p:nvSpPr>
        <p:spPr>
          <a:xfrm>
            <a:off x="1381250" y="922666"/>
            <a:ext cx="3878399" cy="435599"/>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Lora"/>
              <a:buNone/>
            </a:pPr>
            <a:r>
              <a:rPr b="1" i="0" lang="en" sz="2000" u="none" cap="none" strike="noStrike">
                <a:solidFill>
                  <a:srgbClr val="000000"/>
                </a:solidFill>
                <a:latin typeface="Lora"/>
                <a:ea typeface="Lora"/>
                <a:cs typeface="Lora"/>
                <a:sym typeface="Lora"/>
              </a:rPr>
              <a:t>SEO Improvements</a:t>
            </a:r>
          </a:p>
        </p:txBody>
      </p:sp>
      <p:grpSp>
        <p:nvGrpSpPr>
          <p:cNvPr id="337" name="Shape 337"/>
          <p:cNvGrpSpPr/>
          <p:nvPr/>
        </p:nvGrpSpPr>
        <p:grpSpPr>
          <a:xfrm>
            <a:off x="916456" y="1019748"/>
            <a:ext cx="214622" cy="214624"/>
            <a:chOff x="2594050" y="1631825"/>
            <a:chExt cx="439624" cy="439625"/>
          </a:xfrm>
        </p:grpSpPr>
        <p:sp>
          <p:nvSpPr>
            <p:cNvPr id="338" name="Shape 338"/>
            <p:cNvSpPr/>
            <p:nvPr/>
          </p:nvSpPr>
          <p:spPr>
            <a:xfrm>
              <a:off x="2594050" y="1883300"/>
              <a:ext cx="188175" cy="188150"/>
            </a:xfrm>
            <a:custGeom>
              <a:pathLst>
                <a:path extrusionOk="0" fill="none" h="120000" w="120000">
                  <a:moveTo>
                    <a:pt x="95528" y="0"/>
                  </a:moveTo>
                  <a:lnTo>
                    <a:pt x="8561" y="102524"/>
                  </a:lnTo>
                  <a:lnTo>
                    <a:pt x="15" y="120000"/>
                  </a:lnTo>
                  <a:lnTo>
                    <a:pt x="17489" y="111453"/>
                  </a:lnTo>
                  <a:lnTo>
                    <a:pt x="119984" y="24459"/>
                  </a:lnTo>
                  <a:lnTo>
                    <a:pt x="95528" y="0"/>
                  </a:lnTo>
                  <a:close/>
                </a:path>
              </a:pathLst>
            </a:custGeom>
            <a:noFill/>
            <a:ln cap="rnd" cmpd="sng" w="9525">
              <a:solidFill>
                <a:srgbClr val="0000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339" name="Shape 339"/>
            <p:cNvSpPr/>
            <p:nvPr/>
          </p:nvSpPr>
          <p:spPr>
            <a:xfrm>
              <a:off x="2857700" y="1631825"/>
              <a:ext cx="175974" cy="175999"/>
            </a:xfrm>
            <a:custGeom>
              <a:pathLst>
                <a:path extrusionOk="0" fill="none" h="120000" w="120000">
                  <a:moveTo>
                    <a:pt x="4568" y="46090"/>
                  </a:moveTo>
                  <a:lnTo>
                    <a:pt x="73919" y="115414"/>
                  </a:lnTo>
                  <a:lnTo>
                    <a:pt x="73919" y="115414"/>
                  </a:lnTo>
                  <a:lnTo>
                    <a:pt x="73919" y="115414"/>
                  </a:lnTo>
                  <a:lnTo>
                    <a:pt x="79306" y="117903"/>
                  </a:lnTo>
                  <a:lnTo>
                    <a:pt x="85120" y="119573"/>
                  </a:lnTo>
                  <a:lnTo>
                    <a:pt x="90524" y="119982"/>
                  </a:lnTo>
                  <a:lnTo>
                    <a:pt x="96337" y="119982"/>
                  </a:lnTo>
                  <a:lnTo>
                    <a:pt x="102150" y="118738"/>
                  </a:lnTo>
                  <a:lnTo>
                    <a:pt x="107538" y="116659"/>
                  </a:lnTo>
                  <a:lnTo>
                    <a:pt x="110026" y="115005"/>
                  </a:lnTo>
                  <a:lnTo>
                    <a:pt x="112533" y="113761"/>
                  </a:lnTo>
                  <a:lnTo>
                    <a:pt x="115022" y="111681"/>
                  </a:lnTo>
                  <a:lnTo>
                    <a:pt x="117511" y="109602"/>
                  </a:lnTo>
                  <a:lnTo>
                    <a:pt x="117511" y="109602"/>
                  </a:lnTo>
                  <a:lnTo>
                    <a:pt x="118346" y="108357"/>
                  </a:lnTo>
                  <a:lnTo>
                    <a:pt x="119590" y="106704"/>
                  </a:lnTo>
                  <a:lnTo>
                    <a:pt x="119999" y="104625"/>
                  </a:lnTo>
                  <a:lnTo>
                    <a:pt x="119999" y="102971"/>
                  </a:lnTo>
                  <a:lnTo>
                    <a:pt x="119999" y="102971"/>
                  </a:lnTo>
                  <a:lnTo>
                    <a:pt x="119999" y="101301"/>
                  </a:lnTo>
                  <a:lnTo>
                    <a:pt x="119590" y="99647"/>
                  </a:lnTo>
                  <a:lnTo>
                    <a:pt x="118346" y="97977"/>
                  </a:lnTo>
                  <a:lnTo>
                    <a:pt x="117511" y="96323"/>
                  </a:lnTo>
                  <a:lnTo>
                    <a:pt x="23679" y="2505"/>
                  </a:lnTo>
                  <a:lnTo>
                    <a:pt x="23679" y="2505"/>
                  </a:lnTo>
                  <a:lnTo>
                    <a:pt x="22008" y="1670"/>
                  </a:lnTo>
                  <a:lnTo>
                    <a:pt x="20355" y="426"/>
                  </a:lnTo>
                  <a:lnTo>
                    <a:pt x="18684" y="0"/>
                  </a:lnTo>
                  <a:lnTo>
                    <a:pt x="17030" y="0"/>
                  </a:lnTo>
                  <a:lnTo>
                    <a:pt x="17030" y="0"/>
                  </a:lnTo>
                  <a:lnTo>
                    <a:pt x="15377" y="0"/>
                  </a:lnTo>
                  <a:lnTo>
                    <a:pt x="13297" y="426"/>
                  </a:lnTo>
                  <a:lnTo>
                    <a:pt x="11626" y="1670"/>
                  </a:lnTo>
                  <a:lnTo>
                    <a:pt x="10382" y="2505"/>
                  </a:lnTo>
                  <a:lnTo>
                    <a:pt x="10382" y="2505"/>
                  </a:lnTo>
                  <a:lnTo>
                    <a:pt x="8302" y="4994"/>
                  </a:lnTo>
                  <a:lnTo>
                    <a:pt x="6239" y="7482"/>
                  </a:lnTo>
                  <a:lnTo>
                    <a:pt x="4995" y="9971"/>
                  </a:lnTo>
                  <a:lnTo>
                    <a:pt x="3324" y="12460"/>
                  </a:lnTo>
                  <a:lnTo>
                    <a:pt x="1244" y="17863"/>
                  </a:lnTo>
                  <a:lnTo>
                    <a:pt x="0" y="23676"/>
                  </a:lnTo>
                  <a:lnTo>
                    <a:pt x="0" y="29488"/>
                  </a:lnTo>
                  <a:lnTo>
                    <a:pt x="426" y="34875"/>
                  </a:lnTo>
                  <a:lnTo>
                    <a:pt x="2079" y="40687"/>
                  </a:lnTo>
                  <a:lnTo>
                    <a:pt x="4568" y="46090"/>
                  </a:lnTo>
                  <a:lnTo>
                    <a:pt x="4568" y="46090"/>
                  </a:lnTo>
                  <a:close/>
                </a:path>
              </a:pathLst>
            </a:custGeom>
            <a:noFill/>
            <a:ln cap="rnd" cmpd="sng" w="9525">
              <a:solidFill>
                <a:srgbClr val="0000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340" name="Shape 340"/>
            <p:cNvSpPr/>
            <p:nvPr/>
          </p:nvSpPr>
          <p:spPr>
            <a:xfrm>
              <a:off x="2662850" y="1699400"/>
              <a:ext cx="303249" cy="303249"/>
            </a:xfrm>
            <a:custGeom>
              <a:pathLst>
                <a:path extrusionOk="0" fill="none" h="120000" w="120000">
                  <a:moveTo>
                    <a:pt x="79518" y="9"/>
                  </a:moveTo>
                  <a:lnTo>
                    <a:pt x="48197" y="31568"/>
                  </a:lnTo>
                  <a:lnTo>
                    <a:pt x="48197" y="31568"/>
                  </a:lnTo>
                  <a:lnTo>
                    <a:pt x="45784" y="30608"/>
                  </a:lnTo>
                  <a:lnTo>
                    <a:pt x="43380" y="29648"/>
                  </a:lnTo>
                  <a:lnTo>
                    <a:pt x="40481" y="28679"/>
                  </a:lnTo>
                  <a:lnTo>
                    <a:pt x="37592" y="28194"/>
                  </a:lnTo>
                  <a:lnTo>
                    <a:pt x="34466" y="27472"/>
                  </a:lnTo>
                  <a:lnTo>
                    <a:pt x="31330" y="26997"/>
                  </a:lnTo>
                  <a:lnTo>
                    <a:pt x="28194" y="26750"/>
                  </a:lnTo>
                  <a:lnTo>
                    <a:pt x="25068" y="26750"/>
                  </a:lnTo>
                  <a:lnTo>
                    <a:pt x="25068" y="26750"/>
                  </a:lnTo>
                  <a:lnTo>
                    <a:pt x="22169" y="26750"/>
                  </a:lnTo>
                  <a:lnTo>
                    <a:pt x="19281" y="26997"/>
                  </a:lnTo>
                  <a:lnTo>
                    <a:pt x="16154" y="27472"/>
                  </a:lnTo>
                  <a:lnTo>
                    <a:pt x="13018" y="28194"/>
                  </a:lnTo>
                  <a:lnTo>
                    <a:pt x="9882" y="29401"/>
                  </a:lnTo>
                  <a:lnTo>
                    <a:pt x="6994" y="30608"/>
                  </a:lnTo>
                  <a:lnTo>
                    <a:pt x="4105" y="32537"/>
                  </a:lnTo>
                  <a:lnTo>
                    <a:pt x="1454" y="34704"/>
                  </a:lnTo>
                  <a:lnTo>
                    <a:pt x="1454" y="34704"/>
                  </a:lnTo>
                  <a:lnTo>
                    <a:pt x="732" y="35426"/>
                  </a:lnTo>
                  <a:lnTo>
                    <a:pt x="247" y="36385"/>
                  </a:lnTo>
                  <a:lnTo>
                    <a:pt x="9" y="37355"/>
                  </a:lnTo>
                  <a:lnTo>
                    <a:pt x="9" y="38562"/>
                  </a:lnTo>
                  <a:lnTo>
                    <a:pt x="9" y="38562"/>
                  </a:lnTo>
                  <a:lnTo>
                    <a:pt x="9" y="39521"/>
                  </a:lnTo>
                  <a:lnTo>
                    <a:pt x="247" y="40491"/>
                  </a:lnTo>
                  <a:lnTo>
                    <a:pt x="732" y="41450"/>
                  </a:lnTo>
                  <a:lnTo>
                    <a:pt x="1454" y="42410"/>
                  </a:lnTo>
                  <a:lnTo>
                    <a:pt x="77589" y="118555"/>
                  </a:lnTo>
                  <a:lnTo>
                    <a:pt x="77589" y="118555"/>
                  </a:lnTo>
                  <a:lnTo>
                    <a:pt x="78558" y="119277"/>
                  </a:lnTo>
                  <a:lnTo>
                    <a:pt x="79518" y="119752"/>
                  </a:lnTo>
                  <a:lnTo>
                    <a:pt x="80478" y="119999"/>
                  </a:lnTo>
                  <a:lnTo>
                    <a:pt x="81447" y="119999"/>
                  </a:lnTo>
                  <a:lnTo>
                    <a:pt x="81447" y="119999"/>
                  </a:lnTo>
                  <a:lnTo>
                    <a:pt x="82654" y="119999"/>
                  </a:lnTo>
                  <a:lnTo>
                    <a:pt x="83614" y="119752"/>
                  </a:lnTo>
                  <a:lnTo>
                    <a:pt x="84573" y="119277"/>
                  </a:lnTo>
                  <a:lnTo>
                    <a:pt x="85295" y="118555"/>
                  </a:lnTo>
                  <a:lnTo>
                    <a:pt x="85295" y="118555"/>
                  </a:lnTo>
                  <a:lnTo>
                    <a:pt x="87472" y="115904"/>
                  </a:lnTo>
                  <a:lnTo>
                    <a:pt x="89391" y="113005"/>
                  </a:lnTo>
                  <a:lnTo>
                    <a:pt x="90598" y="110117"/>
                  </a:lnTo>
                  <a:lnTo>
                    <a:pt x="91805" y="106981"/>
                  </a:lnTo>
                  <a:lnTo>
                    <a:pt x="92527" y="103854"/>
                  </a:lnTo>
                  <a:lnTo>
                    <a:pt x="93012" y="100718"/>
                  </a:lnTo>
                  <a:lnTo>
                    <a:pt x="93249" y="97830"/>
                  </a:lnTo>
                  <a:lnTo>
                    <a:pt x="93249" y="94941"/>
                  </a:lnTo>
                  <a:lnTo>
                    <a:pt x="93249" y="94941"/>
                  </a:lnTo>
                  <a:lnTo>
                    <a:pt x="93249" y="91805"/>
                  </a:lnTo>
                  <a:lnTo>
                    <a:pt x="93012" y="88679"/>
                  </a:lnTo>
                  <a:lnTo>
                    <a:pt x="92527" y="85543"/>
                  </a:lnTo>
                  <a:lnTo>
                    <a:pt x="91805" y="82407"/>
                  </a:lnTo>
                  <a:lnTo>
                    <a:pt x="91320" y="79518"/>
                  </a:lnTo>
                  <a:lnTo>
                    <a:pt x="90361" y="76629"/>
                  </a:lnTo>
                  <a:lnTo>
                    <a:pt x="89391" y="74215"/>
                  </a:lnTo>
                  <a:lnTo>
                    <a:pt x="88431" y="71812"/>
                  </a:lnTo>
                  <a:lnTo>
                    <a:pt x="119999" y="40491"/>
                  </a:lnTo>
                </a:path>
              </a:pathLst>
            </a:custGeom>
            <a:noFill/>
            <a:ln cap="rnd" cmpd="sng" w="9525">
              <a:solidFill>
                <a:srgbClr val="0000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341" name="Shape 341"/>
            <p:cNvSpPr/>
            <p:nvPr/>
          </p:nvSpPr>
          <p:spPr>
            <a:xfrm>
              <a:off x="2814909" y="1754059"/>
              <a:ext cx="49950" cy="49950"/>
            </a:xfrm>
            <a:custGeom>
              <a:pathLst>
                <a:path extrusionOk="0" fill="none" h="120000" w="120000">
                  <a:moveTo>
                    <a:pt x="60" y="119939"/>
                  </a:moveTo>
                  <a:lnTo>
                    <a:pt x="120000" y="0"/>
                  </a:lnTo>
                </a:path>
              </a:pathLst>
            </a:custGeom>
            <a:noFill/>
            <a:ln cap="rnd" cmpd="sng" w="9525">
              <a:solidFill>
                <a:srgbClr val="0000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grpSp>
      <p:sp>
        <p:nvSpPr>
          <p:cNvPr id="342" name="Shape 342"/>
          <p:cNvSpPr txBox="1"/>
          <p:nvPr>
            <p:ph idx="1" type="body"/>
          </p:nvPr>
        </p:nvSpPr>
        <p:spPr>
          <a:xfrm>
            <a:off x="4572600" y="1413700"/>
            <a:ext cx="3730198" cy="3174900"/>
          </a:xfrm>
          <a:prstGeom prst="rect">
            <a:avLst/>
          </a:prstGeom>
          <a:noFill/>
          <a:ln>
            <a:noFill/>
          </a:ln>
        </p:spPr>
        <p:txBody>
          <a:bodyPr anchorCtr="0" anchor="ctr" bIns="91425" lIns="91425" rIns="91425" tIns="91425">
            <a:noAutofit/>
          </a:bodyPr>
          <a:lstStyle/>
          <a:p>
            <a:pPr indent="-355600" lvl="0" marL="457200" marR="0" rtl="0" algn="l">
              <a:lnSpc>
                <a:spcPct val="100000"/>
              </a:lnSpc>
              <a:spcBef>
                <a:spcPts val="0"/>
              </a:spcBef>
              <a:spcAft>
                <a:spcPts val="0"/>
              </a:spcAft>
              <a:buClr>
                <a:schemeClr val="dk1"/>
              </a:buClr>
              <a:buSzPct val="100000"/>
              <a:buFont typeface="Lora"/>
              <a:buChar char="◉"/>
            </a:pPr>
            <a:r>
              <a:rPr b="1" i="0" lang="en" sz="2000" u="none" cap="none" strike="noStrike">
                <a:solidFill>
                  <a:schemeClr val="dk1"/>
                </a:solidFill>
                <a:highlight>
                  <a:srgbClr val="F1C232"/>
                </a:highlight>
                <a:latin typeface="Lora"/>
                <a:ea typeface="Lora"/>
                <a:cs typeface="Lora"/>
                <a:sym typeface="Lora"/>
              </a:rPr>
              <a:t>Stuff</a:t>
            </a:r>
            <a:r>
              <a:rPr b="1" i="0" lang="en" sz="2000" u="none" cap="none" strike="noStrike">
                <a:solidFill>
                  <a:schemeClr val="dk1"/>
                </a:solidFill>
                <a:latin typeface="Lora"/>
                <a:ea typeface="Lora"/>
                <a:cs typeface="Lora"/>
                <a:sym typeface="Lora"/>
              </a:rPr>
              <a:t> All Pages with Relevant Keywords such as “Healthy”, “Asian”, “Delivery” and “Soup”.</a:t>
            </a:r>
          </a:p>
          <a:p>
            <a:pPr indent="-355600" lvl="0" marL="457200" marR="0" rtl="0" algn="l">
              <a:lnSpc>
                <a:spcPct val="100000"/>
              </a:lnSpc>
              <a:spcBef>
                <a:spcPts val="0"/>
              </a:spcBef>
              <a:spcAft>
                <a:spcPts val="0"/>
              </a:spcAft>
              <a:buClr>
                <a:schemeClr val="dk1"/>
              </a:buClr>
              <a:buSzPct val="100000"/>
              <a:buFont typeface="Lora"/>
              <a:buChar char="◉"/>
            </a:pPr>
            <a:r>
              <a:rPr b="1" i="0" lang="en" sz="2000" u="none" cap="none" strike="noStrike">
                <a:solidFill>
                  <a:schemeClr val="dk1"/>
                </a:solidFill>
                <a:highlight>
                  <a:srgbClr val="F1C232"/>
                </a:highlight>
                <a:latin typeface="Lora"/>
                <a:ea typeface="Lora"/>
                <a:cs typeface="Lora"/>
                <a:sym typeface="Lora"/>
              </a:rPr>
              <a:t>Dilution</a:t>
            </a:r>
            <a:r>
              <a:rPr b="1" i="0" lang="en" sz="2000" u="none" cap="none" strike="noStrike">
                <a:solidFill>
                  <a:schemeClr val="dk1"/>
                </a:solidFill>
                <a:latin typeface="Lora"/>
                <a:ea typeface="Lora"/>
                <a:cs typeface="Lora"/>
                <a:sym typeface="Lora"/>
              </a:rPr>
              <a:t> of general keywords such as “Wholesome”. </a:t>
            </a:r>
          </a:p>
        </p:txBody>
      </p:sp>
      <p:pic>
        <p:nvPicPr>
          <p:cNvPr id="343" name="Shape 343"/>
          <p:cNvPicPr preferRelativeResize="0"/>
          <p:nvPr/>
        </p:nvPicPr>
        <p:blipFill rotWithShape="1">
          <a:blip r:embed="rId3">
            <a:alphaModFix/>
          </a:blip>
          <a:srcRect b="0" l="0" r="0" t="0"/>
          <a:stretch/>
        </p:blipFill>
        <p:spPr>
          <a:xfrm>
            <a:off x="587200" y="1583825"/>
            <a:ext cx="3640550" cy="3174900"/>
          </a:xfrm>
          <a:prstGeom prst="rect">
            <a:avLst/>
          </a:prstGeom>
          <a:noFill/>
          <a:ln>
            <a:noFill/>
          </a:ln>
        </p:spPr>
      </p:pic>
      <p:pic>
        <p:nvPicPr>
          <p:cNvPr id="344" name="Shape 344"/>
          <p:cNvPicPr preferRelativeResize="0"/>
          <p:nvPr/>
        </p:nvPicPr>
        <p:blipFill rotWithShape="1">
          <a:blip r:embed="rId4">
            <a:alphaModFix/>
          </a:blip>
          <a:srcRect b="12958" l="0" r="0" t="0"/>
          <a:stretch/>
        </p:blipFill>
        <p:spPr>
          <a:xfrm flipH="1">
            <a:off x="611558" y="726912"/>
            <a:ext cx="874825" cy="768249"/>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48" name="Shape 348"/>
        <p:cNvGrpSpPr/>
        <p:nvPr/>
      </p:nvGrpSpPr>
      <p:grpSpPr>
        <a:xfrm>
          <a:off x="0" y="0"/>
          <a:ext cx="0" cy="0"/>
          <a:chOff x="0" y="0"/>
          <a:chExt cx="0" cy="0"/>
        </a:xfrm>
      </p:grpSpPr>
      <p:sp>
        <p:nvSpPr>
          <p:cNvPr id="349" name="Shape 349"/>
          <p:cNvSpPr txBox="1"/>
          <p:nvPr>
            <p:ph type="title"/>
          </p:nvPr>
        </p:nvSpPr>
        <p:spPr>
          <a:xfrm>
            <a:off x="1381250" y="922666"/>
            <a:ext cx="3878399" cy="435599"/>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Lora"/>
              <a:buNone/>
            </a:pPr>
            <a:r>
              <a:rPr b="1" i="0" lang="en" sz="2000" u="none" cap="none" strike="noStrike">
                <a:solidFill>
                  <a:srgbClr val="000000"/>
                </a:solidFill>
                <a:latin typeface="Lora"/>
                <a:ea typeface="Lora"/>
                <a:cs typeface="Lora"/>
                <a:sym typeface="Lora"/>
              </a:rPr>
              <a:t>SEO Results</a:t>
            </a:r>
          </a:p>
        </p:txBody>
      </p:sp>
      <p:grpSp>
        <p:nvGrpSpPr>
          <p:cNvPr id="350" name="Shape 350"/>
          <p:cNvGrpSpPr/>
          <p:nvPr/>
        </p:nvGrpSpPr>
        <p:grpSpPr>
          <a:xfrm>
            <a:off x="916456" y="1019748"/>
            <a:ext cx="214622" cy="214624"/>
            <a:chOff x="2594050" y="1631825"/>
            <a:chExt cx="439624" cy="439625"/>
          </a:xfrm>
        </p:grpSpPr>
        <p:sp>
          <p:nvSpPr>
            <p:cNvPr id="351" name="Shape 351"/>
            <p:cNvSpPr/>
            <p:nvPr/>
          </p:nvSpPr>
          <p:spPr>
            <a:xfrm>
              <a:off x="2594050" y="1883300"/>
              <a:ext cx="188175" cy="188150"/>
            </a:xfrm>
            <a:custGeom>
              <a:pathLst>
                <a:path extrusionOk="0" fill="none" h="120000" w="120000">
                  <a:moveTo>
                    <a:pt x="95528" y="0"/>
                  </a:moveTo>
                  <a:lnTo>
                    <a:pt x="8561" y="102524"/>
                  </a:lnTo>
                  <a:lnTo>
                    <a:pt x="15" y="120000"/>
                  </a:lnTo>
                  <a:lnTo>
                    <a:pt x="17489" y="111453"/>
                  </a:lnTo>
                  <a:lnTo>
                    <a:pt x="119984" y="24459"/>
                  </a:lnTo>
                  <a:lnTo>
                    <a:pt x="95528" y="0"/>
                  </a:lnTo>
                  <a:close/>
                </a:path>
              </a:pathLst>
            </a:custGeom>
            <a:noFill/>
            <a:ln cap="rnd" cmpd="sng" w="9525">
              <a:solidFill>
                <a:srgbClr val="0000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352" name="Shape 352"/>
            <p:cNvSpPr/>
            <p:nvPr/>
          </p:nvSpPr>
          <p:spPr>
            <a:xfrm>
              <a:off x="2857700" y="1631825"/>
              <a:ext cx="175974" cy="175999"/>
            </a:xfrm>
            <a:custGeom>
              <a:pathLst>
                <a:path extrusionOk="0" fill="none" h="120000" w="120000">
                  <a:moveTo>
                    <a:pt x="4568" y="46090"/>
                  </a:moveTo>
                  <a:lnTo>
                    <a:pt x="73919" y="115414"/>
                  </a:lnTo>
                  <a:lnTo>
                    <a:pt x="73919" y="115414"/>
                  </a:lnTo>
                  <a:lnTo>
                    <a:pt x="73919" y="115414"/>
                  </a:lnTo>
                  <a:lnTo>
                    <a:pt x="79306" y="117903"/>
                  </a:lnTo>
                  <a:lnTo>
                    <a:pt x="85120" y="119573"/>
                  </a:lnTo>
                  <a:lnTo>
                    <a:pt x="90524" y="119982"/>
                  </a:lnTo>
                  <a:lnTo>
                    <a:pt x="96337" y="119982"/>
                  </a:lnTo>
                  <a:lnTo>
                    <a:pt x="102150" y="118738"/>
                  </a:lnTo>
                  <a:lnTo>
                    <a:pt x="107538" y="116659"/>
                  </a:lnTo>
                  <a:lnTo>
                    <a:pt x="110026" y="115005"/>
                  </a:lnTo>
                  <a:lnTo>
                    <a:pt x="112533" y="113761"/>
                  </a:lnTo>
                  <a:lnTo>
                    <a:pt x="115022" y="111681"/>
                  </a:lnTo>
                  <a:lnTo>
                    <a:pt x="117511" y="109602"/>
                  </a:lnTo>
                  <a:lnTo>
                    <a:pt x="117511" y="109602"/>
                  </a:lnTo>
                  <a:lnTo>
                    <a:pt x="118346" y="108357"/>
                  </a:lnTo>
                  <a:lnTo>
                    <a:pt x="119590" y="106704"/>
                  </a:lnTo>
                  <a:lnTo>
                    <a:pt x="119999" y="104625"/>
                  </a:lnTo>
                  <a:lnTo>
                    <a:pt x="119999" y="102971"/>
                  </a:lnTo>
                  <a:lnTo>
                    <a:pt x="119999" y="102971"/>
                  </a:lnTo>
                  <a:lnTo>
                    <a:pt x="119999" y="101301"/>
                  </a:lnTo>
                  <a:lnTo>
                    <a:pt x="119590" y="99647"/>
                  </a:lnTo>
                  <a:lnTo>
                    <a:pt x="118346" y="97977"/>
                  </a:lnTo>
                  <a:lnTo>
                    <a:pt x="117511" y="96323"/>
                  </a:lnTo>
                  <a:lnTo>
                    <a:pt x="23679" y="2505"/>
                  </a:lnTo>
                  <a:lnTo>
                    <a:pt x="23679" y="2505"/>
                  </a:lnTo>
                  <a:lnTo>
                    <a:pt x="22008" y="1670"/>
                  </a:lnTo>
                  <a:lnTo>
                    <a:pt x="20355" y="426"/>
                  </a:lnTo>
                  <a:lnTo>
                    <a:pt x="18684" y="0"/>
                  </a:lnTo>
                  <a:lnTo>
                    <a:pt x="17030" y="0"/>
                  </a:lnTo>
                  <a:lnTo>
                    <a:pt x="17030" y="0"/>
                  </a:lnTo>
                  <a:lnTo>
                    <a:pt x="15377" y="0"/>
                  </a:lnTo>
                  <a:lnTo>
                    <a:pt x="13297" y="426"/>
                  </a:lnTo>
                  <a:lnTo>
                    <a:pt x="11626" y="1670"/>
                  </a:lnTo>
                  <a:lnTo>
                    <a:pt x="10382" y="2505"/>
                  </a:lnTo>
                  <a:lnTo>
                    <a:pt x="10382" y="2505"/>
                  </a:lnTo>
                  <a:lnTo>
                    <a:pt x="8302" y="4994"/>
                  </a:lnTo>
                  <a:lnTo>
                    <a:pt x="6239" y="7482"/>
                  </a:lnTo>
                  <a:lnTo>
                    <a:pt x="4995" y="9971"/>
                  </a:lnTo>
                  <a:lnTo>
                    <a:pt x="3324" y="12460"/>
                  </a:lnTo>
                  <a:lnTo>
                    <a:pt x="1244" y="17863"/>
                  </a:lnTo>
                  <a:lnTo>
                    <a:pt x="0" y="23676"/>
                  </a:lnTo>
                  <a:lnTo>
                    <a:pt x="0" y="29488"/>
                  </a:lnTo>
                  <a:lnTo>
                    <a:pt x="426" y="34875"/>
                  </a:lnTo>
                  <a:lnTo>
                    <a:pt x="2079" y="40687"/>
                  </a:lnTo>
                  <a:lnTo>
                    <a:pt x="4568" y="46090"/>
                  </a:lnTo>
                  <a:lnTo>
                    <a:pt x="4568" y="46090"/>
                  </a:lnTo>
                  <a:close/>
                </a:path>
              </a:pathLst>
            </a:custGeom>
            <a:noFill/>
            <a:ln cap="rnd" cmpd="sng" w="9525">
              <a:solidFill>
                <a:srgbClr val="0000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353" name="Shape 353"/>
            <p:cNvSpPr/>
            <p:nvPr/>
          </p:nvSpPr>
          <p:spPr>
            <a:xfrm>
              <a:off x="2662850" y="1699400"/>
              <a:ext cx="303249" cy="303249"/>
            </a:xfrm>
            <a:custGeom>
              <a:pathLst>
                <a:path extrusionOk="0" fill="none" h="120000" w="120000">
                  <a:moveTo>
                    <a:pt x="79518" y="9"/>
                  </a:moveTo>
                  <a:lnTo>
                    <a:pt x="48197" y="31568"/>
                  </a:lnTo>
                  <a:lnTo>
                    <a:pt x="48197" y="31568"/>
                  </a:lnTo>
                  <a:lnTo>
                    <a:pt x="45784" y="30608"/>
                  </a:lnTo>
                  <a:lnTo>
                    <a:pt x="43380" y="29648"/>
                  </a:lnTo>
                  <a:lnTo>
                    <a:pt x="40481" y="28679"/>
                  </a:lnTo>
                  <a:lnTo>
                    <a:pt x="37592" y="28194"/>
                  </a:lnTo>
                  <a:lnTo>
                    <a:pt x="34466" y="27472"/>
                  </a:lnTo>
                  <a:lnTo>
                    <a:pt x="31330" y="26997"/>
                  </a:lnTo>
                  <a:lnTo>
                    <a:pt x="28194" y="26750"/>
                  </a:lnTo>
                  <a:lnTo>
                    <a:pt x="25068" y="26750"/>
                  </a:lnTo>
                  <a:lnTo>
                    <a:pt x="25068" y="26750"/>
                  </a:lnTo>
                  <a:lnTo>
                    <a:pt x="22169" y="26750"/>
                  </a:lnTo>
                  <a:lnTo>
                    <a:pt x="19281" y="26997"/>
                  </a:lnTo>
                  <a:lnTo>
                    <a:pt x="16154" y="27472"/>
                  </a:lnTo>
                  <a:lnTo>
                    <a:pt x="13018" y="28194"/>
                  </a:lnTo>
                  <a:lnTo>
                    <a:pt x="9882" y="29401"/>
                  </a:lnTo>
                  <a:lnTo>
                    <a:pt x="6994" y="30608"/>
                  </a:lnTo>
                  <a:lnTo>
                    <a:pt x="4105" y="32537"/>
                  </a:lnTo>
                  <a:lnTo>
                    <a:pt x="1454" y="34704"/>
                  </a:lnTo>
                  <a:lnTo>
                    <a:pt x="1454" y="34704"/>
                  </a:lnTo>
                  <a:lnTo>
                    <a:pt x="732" y="35426"/>
                  </a:lnTo>
                  <a:lnTo>
                    <a:pt x="247" y="36385"/>
                  </a:lnTo>
                  <a:lnTo>
                    <a:pt x="9" y="37355"/>
                  </a:lnTo>
                  <a:lnTo>
                    <a:pt x="9" y="38562"/>
                  </a:lnTo>
                  <a:lnTo>
                    <a:pt x="9" y="38562"/>
                  </a:lnTo>
                  <a:lnTo>
                    <a:pt x="9" y="39521"/>
                  </a:lnTo>
                  <a:lnTo>
                    <a:pt x="247" y="40491"/>
                  </a:lnTo>
                  <a:lnTo>
                    <a:pt x="732" y="41450"/>
                  </a:lnTo>
                  <a:lnTo>
                    <a:pt x="1454" y="42410"/>
                  </a:lnTo>
                  <a:lnTo>
                    <a:pt x="77589" y="118555"/>
                  </a:lnTo>
                  <a:lnTo>
                    <a:pt x="77589" y="118555"/>
                  </a:lnTo>
                  <a:lnTo>
                    <a:pt x="78558" y="119277"/>
                  </a:lnTo>
                  <a:lnTo>
                    <a:pt x="79518" y="119752"/>
                  </a:lnTo>
                  <a:lnTo>
                    <a:pt x="80478" y="119999"/>
                  </a:lnTo>
                  <a:lnTo>
                    <a:pt x="81447" y="119999"/>
                  </a:lnTo>
                  <a:lnTo>
                    <a:pt x="81447" y="119999"/>
                  </a:lnTo>
                  <a:lnTo>
                    <a:pt x="82654" y="119999"/>
                  </a:lnTo>
                  <a:lnTo>
                    <a:pt x="83614" y="119752"/>
                  </a:lnTo>
                  <a:lnTo>
                    <a:pt x="84573" y="119277"/>
                  </a:lnTo>
                  <a:lnTo>
                    <a:pt x="85295" y="118555"/>
                  </a:lnTo>
                  <a:lnTo>
                    <a:pt x="85295" y="118555"/>
                  </a:lnTo>
                  <a:lnTo>
                    <a:pt x="87472" y="115904"/>
                  </a:lnTo>
                  <a:lnTo>
                    <a:pt x="89391" y="113005"/>
                  </a:lnTo>
                  <a:lnTo>
                    <a:pt x="90598" y="110117"/>
                  </a:lnTo>
                  <a:lnTo>
                    <a:pt x="91805" y="106981"/>
                  </a:lnTo>
                  <a:lnTo>
                    <a:pt x="92527" y="103854"/>
                  </a:lnTo>
                  <a:lnTo>
                    <a:pt x="93012" y="100718"/>
                  </a:lnTo>
                  <a:lnTo>
                    <a:pt x="93249" y="97830"/>
                  </a:lnTo>
                  <a:lnTo>
                    <a:pt x="93249" y="94941"/>
                  </a:lnTo>
                  <a:lnTo>
                    <a:pt x="93249" y="94941"/>
                  </a:lnTo>
                  <a:lnTo>
                    <a:pt x="93249" y="91805"/>
                  </a:lnTo>
                  <a:lnTo>
                    <a:pt x="93012" y="88679"/>
                  </a:lnTo>
                  <a:lnTo>
                    <a:pt x="92527" y="85543"/>
                  </a:lnTo>
                  <a:lnTo>
                    <a:pt x="91805" y="82407"/>
                  </a:lnTo>
                  <a:lnTo>
                    <a:pt x="91320" y="79518"/>
                  </a:lnTo>
                  <a:lnTo>
                    <a:pt x="90361" y="76629"/>
                  </a:lnTo>
                  <a:lnTo>
                    <a:pt x="89391" y="74215"/>
                  </a:lnTo>
                  <a:lnTo>
                    <a:pt x="88431" y="71812"/>
                  </a:lnTo>
                  <a:lnTo>
                    <a:pt x="119999" y="40491"/>
                  </a:lnTo>
                </a:path>
              </a:pathLst>
            </a:custGeom>
            <a:noFill/>
            <a:ln cap="rnd" cmpd="sng" w="9525">
              <a:solidFill>
                <a:srgbClr val="0000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354" name="Shape 354"/>
            <p:cNvSpPr/>
            <p:nvPr/>
          </p:nvSpPr>
          <p:spPr>
            <a:xfrm>
              <a:off x="2814909" y="1754059"/>
              <a:ext cx="49950" cy="49950"/>
            </a:xfrm>
            <a:custGeom>
              <a:pathLst>
                <a:path extrusionOk="0" fill="none" h="120000" w="120000">
                  <a:moveTo>
                    <a:pt x="60" y="119939"/>
                  </a:moveTo>
                  <a:lnTo>
                    <a:pt x="120000" y="0"/>
                  </a:lnTo>
                </a:path>
              </a:pathLst>
            </a:custGeom>
            <a:noFill/>
            <a:ln cap="rnd" cmpd="sng" w="9525">
              <a:solidFill>
                <a:srgbClr val="0000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grpSp>
      <p:pic>
        <p:nvPicPr>
          <p:cNvPr id="355" name="Shape 355"/>
          <p:cNvPicPr preferRelativeResize="0"/>
          <p:nvPr/>
        </p:nvPicPr>
        <p:blipFill rotWithShape="1">
          <a:blip r:embed="rId3">
            <a:alphaModFix/>
          </a:blip>
          <a:srcRect b="0" l="0" r="0" t="0"/>
          <a:stretch/>
        </p:blipFill>
        <p:spPr>
          <a:xfrm>
            <a:off x="5120844" y="1904975"/>
            <a:ext cx="3806946" cy="2149011"/>
          </a:xfrm>
          <a:prstGeom prst="rect">
            <a:avLst/>
          </a:prstGeom>
          <a:noFill/>
          <a:ln>
            <a:noFill/>
          </a:ln>
        </p:spPr>
      </p:pic>
      <p:sp>
        <p:nvSpPr>
          <p:cNvPr id="356" name="Shape 356"/>
          <p:cNvSpPr/>
          <p:nvPr/>
        </p:nvSpPr>
        <p:spPr>
          <a:xfrm>
            <a:off x="4399800" y="2738025"/>
            <a:ext cx="350100" cy="360600"/>
          </a:xfrm>
          <a:prstGeom prst="rightArrow">
            <a:avLst>
              <a:gd fmla="val 50000" name="adj1"/>
              <a:gd fmla="val 50000" name="adj2"/>
            </a:avLst>
          </a:prstGeom>
          <a:solidFill>
            <a:srgbClr val="F1C23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pic>
        <p:nvPicPr>
          <p:cNvPr id="357" name="Shape 357"/>
          <p:cNvPicPr preferRelativeResize="0"/>
          <p:nvPr/>
        </p:nvPicPr>
        <p:blipFill rotWithShape="1">
          <a:blip r:embed="rId4">
            <a:alphaModFix/>
          </a:blip>
          <a:srcRect b="0" l="0" r="0" t="0"/>
          <a:stretch/>
        </p:blipFill>
        <p:spPr>
          <a:xfrm>
            <a:off x="243900" y="1933125"/>
            <a:ext cx="3761896" cy="2148998"/>
          </a:xfrm>
          <a:prstGeom prst="rect">
            <a:avLst/>
          </a:prstGeom>
          <a:noFill/>
          <a:ln>
            <a:noFill/>
          </a:ln>
        </p:spPr>
      </p:pic>
      <p:pic>
        <p:nvPicPr>
          <p:cNvPr id="358" name="Shape 358"/>
          <p:cNvPicPr preferRelativeResize="0"/>
          <p:nvPr/>
        </p:nvPicPr>
        <p:blipFill rotWithShape="1">
          <a:blip r:embed="rId5">
            <a:alphaModFix/>
          </a:blip>
          <a:srcRect b="12958" l="0" r="0" t="0"/>
          <a:stretch/>
        </p:blipFill>
        <p:spPr>
          <a:xfrm flipH="1">
            <a:off x="611558" y="726912"/>
            <a:ext cx="874825" cy="768249"/>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62" name="Shape 362"/>
        <p:cNvGrpSpPr/>
        <p:nvPr/>
      </p:nvGrpSpPr>
      <p:grpSpPr>
        <a:xfrm>
          <a:off x="0" y="0"/>
          <a:ext cx="0" cy="0"/>
          <a:chOff x="0" y="0"/>
          <a:chExt cx="0" cy="0"/>
        </a:xfrm>
      </p:grpSpPr>
      <p:sp>
        <p:nvSpPr>
          <p:cNvPr id="363" name="Shape 363"/>
          <p:cNvSpPr txBox="1"/>
          <p:nvPr>
            <p:ph type="ctrTitle"/>
          </p:nvPr>
        </p:nvSpPr>
        <p:spPr>
          <a:xfrm>
            <a:off x="2022225" y="1693523"/>
            <a:ext cx="3787799" cy="1159798"/>
          </a:xfrm>
          <a:prstGeom prst="rect">
            <a:avLst/>
          </a:prstGeom>
          <a:noFill/>
          <a:ln>
            <a:noFill/>
          </a:ln>
        </p:spPr>
        <p:txBody>
          <a:bodyPr anchorCtr="0" anchor="b" bIns="91425" lIns="91425" rIns="91425" tIns="91425">
            <a:noAutofit/>
          </a:bodyPr>
          <a:lstStyle/>
          <a:p>
            <a:pPr indent="0" lvl="0" marL="0" marR="0" rtl="0" algn="l">
              <a:lnSpc>
                <a:spcPct val="100000"/>
              </a:lnSpc>
              <a:spcBef>
                <a:spcPts val="0"/>
              </a:spcBef>
              <a:spcAft>
                <a:spcPts val="0"/>
              </a:spcAft>
              <a:buClr>
                <a:srgbClr val="000000"/>
              </a:buClr>
              <a:buSzPct val="25000"/>
              <a:buFont typeface="Lora"/>
              <a:buNone/>
            </a:pPr>
            <a:r>
              <a:rPr b="1" i="0" lang="en" sz="2400" u="none" cap="none" strike="noStrike">
                <a:solidFill>
                  <a:srgbClr val="000000"/>
                </a:solidFill>
                <a:latin typeface="Lora"/>
                <a:ea typeface="Lora"/>
                <a:cs typeface="Lora"/>
                <a:sym typeface="Lora"/>
              </a:rPr>
              <a:t>Google Online Marketing Challenge</a:t>
            </a:r>
          </a:p>
        </p:txBody>
      </p:sp>
      <p:sp>
        <p:nvSpPr>
          <p:cNvPr id="364" name="Shape 364"/>
          <p:cNvSpPr txBox="1"/>
          <p:nvPr>
            <p:ph idx="1" type="subTitle"/>
          </p:nvPr>
        </p:nvSpPr>
        <p:spPr>
          <a:xfrm>
            <a:off x="2022300" y="2815923"/>
            <a:ext cx="5591400" cy="784798"/>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000000"/>
              </a:buClr>
              <a:buSzPct val="25000"/>
              <a:buFont typeface="Quattrocento Sans"/>
              <a:buNone/>
            </a:pPr>
            <a:r>
              <a:rPr b="0" i="0" lang="en" sz="1400" u="none" cap="none" strike="noStrike">
                <a:solidFill>
                  <a:srgbClr val="000000"/>
                </a:solidFill>
                <a:highlight>
                  <a:srgbClr val="FFCD00"/>
                </a:highlight>
                <a:latin typeface="Quattrocento Sans"/>
                <a:ea typeface="Quattrocento Sans"/>
                <a:cs typeface="Quattrocento Sans"/>
                <a:sym typeface="Quattrocento Sans"/>
              </a:rPr>
              <a:t>Drawing traction through a systematic digital campaign</a:t>
            </a:r>
          </a:p>
        </p:txBody>
      </p:sp>
      <p:sp>
        <p:nvSpPr>
          <p:cNvPr id="365" name="Shape 365"/>
          <p:cNvSpPr txBox="1"/>
          <p:nvPr/>
        </p:nvSpPr>
        <p:spPr>
          <a:xfrm>
            <a:off x="1086473" y="2291123"/>
            <a:ext cx="611698" cy="562199"/>
          </a:xfrm>
          <a:prstGeom prst="rect">
            <a:avLst/>
          </a:prstGeom>
          <a:noFill/>
          <a:ln>
            <a:noFill/>
          </a:ln>
        </p:spPr>
        <p:txBody>
          <a:bodyPr anchorCtr="0" anchor="ctr" bIns="91425" lIns="91425" rIns="91425" tIns="91425">
            <a:noAutofit/>
          </a:bodyPr>
          <a:lstStyle/>
          <a:p>
            <a:pPr indent="0" lvl="0" marL="0" marR="0" rtl="0" algn="ctr">
              <a:lnSpc>
                <a:spcPct val="100000"/>
              </a:lnSpc>
              <a:spcBef>
                <a:spcPts val="0"/>
              </a:spcBef>
              <a:spcAft>
                <a:spcPts val="0"/>
              </a:spcAft>
              <a:buClr>
                <a:schemeClr val="dk1"/>
              </a:buClr>
              <a:buSzPct val="25000"/>
              <a:buFont typeface="Lora"/>
              <a:buNone/>
            </a:pPr>
            <a:r>
              <a:rPr b="0" i="0" lang="en" sz="2400" u="none" cap="none" strike="noStrike">
                <a:solidFill>
                  <a:schemeClr val="dk1"/>
                </a:solidFill>
                <a:latin typeface="Lora"/>
                <a:ea typeface="Lora"/>
                <a:cs typeface="Lora"/>
                <a:sym typeface="Lora"/>
              </a:rPr>
              <a:t>4.2</a:t>
            </a: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69" name="Shape 369"/>
        <p:cNvGrpSpPr/>
        <p:nvPr/>
      </p:nvGrpSpPr>
      <p:grpSpPr>
        <a:xfrm>
          <a:off x="0" y="0"/>
          <a:ext cx="0" cy="0"/>
          <a:chOff x="0" y="0"/>
          <a:chExt cx="0" cy="0"/>
        </a:xfrm>
      </p:grpSpPr>
      <p:sp>
        <p:nvSpPr>
          <p:cNvPr id="370" name="Shape 370"/>
          <p:cNvSpPr txBox="1"/>
          <p:nvPr>
            <p:ph idx="1" type="body"/>
          </p:nvPr>
        </p:nvSpPr>
        <p:spPr>
          <a:xfrm>
            <a:off x="2105050" y="2238000"/>
            <a:ext cx="4933800" cy="819898"/>
          </a:xfrm>
          <a:prstGeom prst="rect">
            <a:avLst/>
          </a:prstGeom>
          <a:noFill/>
          <a:ln>
            <a:noFill/>
          </a:ln>
        </p:spPr>
        <p:txBody>
          <a:bodyPr anchorCtr="0" anchor="b" bIns="91425" lIns="91425" rIns="91425" tIns="91425">
            <a:noAutofit/>
          </a:bodyPr>
          <a:lstStyle/>
          <a:p>
            <a:pPr indent="0" lvl="0" marL="0" marR="0" rtl="0" algn="ctr">
              <a:lnSpc>
                <a:spcPct val="100000"/>
              </a:lnSpc>
              <a:spcBef>
                <a:spcPts val="0"/>
              </a:spcBef>
              <a:spcAft>
                <a:spcPts val="0"/>
              </a:spcAft>
              <a:buClr>
                <a:srgbClr val="FFCD00"/>
              </a:buClr>
              <a:buSzPct val="25000"/>
              <a:buFont typeface="Lora"/>
              <a:buNone/>
            </a:pPr>
            <a:r>
              <a:rPr b="0" i="1" lang="en" sz="2400" u="none" cap="none" strike="noStrike">
                <a:solidFill>
                  <a:srgbClr val="000000"/>
                </a:solidFill>
                <a:latin typeface="Quattrocento"/>
                <a:ea typeface="Quattrocento"/>
                <a:cs typeface="Quattrocento"/>
                <a:sym typeface="Quattrocento"/>
              </a:rPr>
              <a:t>In our AdWords Campaign, we must </a:t>
            </a:r>
            <a:r>
              <a:rPr b="0" i="1" lang="en" sz="2400" u="none" cap="none" strike="noStrike">
                <a:solidFill>
                  <a:srgbClr val="000000"/>
                </a:solidFill>
                <a:highlight>
                  <a:srgbClr val="FFCD00"/>
                </a:highlight>
                <a:latin typeface="Quattrocento"/>
                <a:ea typeface="Quattrocento"/>
                <a:cs typeface="Quattrocento"/>
                <a:sym typeface="Quattrocento"/>
              </a:rPr>
              <a:t>generate impressions first </a:t>
            </a:r>
            <a:r>
              <a:rPr b="0" i="1" lang="en" sz="2400" u="none" cap="none" strike="noStrike">
                <a:solidFill>
                  <a:srgbClr val="000000"/>
                </a:solidFill>
                <a:latin typeface="Quattrocento"/>
                <a:ea typeface="Quattrocento"/>
                <a:cs typeface="Quattrocento"/>
                <a:sym typeface="Quattrocento"/>
              </a:rPr>
              <a:t>before generating clicks.</a:t>
            </a: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74" name="Shape 374"/>
        <p:cNvGrpSpPr/>
        <p:nvPr/>
      </p:nvGrpSpPr>
      <p:grpSpPr>
        <a:xfrm>
          <a:off x="0" y="0"/>
          <a:ext cx="0" cy="0"/>
          <a:chOff x="0" y="0"/>
          <a:chExt cx="0" cy="0"/>
        </a:xfrm>
      </p:grpSpPr>
      <p:sp>
        <p:nvSpPr>
          <p:cNvPr id="375" name="Shape 375"/>
          <p:cNvSpPr txBox="1"/>
          <p:nvPr>
            <p:ph type="title"/>
          </p:nvPr>
        </p:nvSpPr>
        <p:spPr>
          <a:xfrm>
            <a:off x="1381250" y="871566"/>
            <a:ext cx="4342654" cy="435599"/>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Lora"/>
              <a:buNone/>
            </a:pPr>
            <a:r>
              <a:rPr b="1" i="0" lang="en" sz="2000" u="none" cap="none" strike="noStrike">
                <a:solidFill>
                  <a:srgbClr val="000000"/>
                </a:solidFill>
                <a:latin typeface="Lora"/>
                <a:ea typeface="Lora"/>
                <a:cs typeface="Lora"/>
                <a:sym typeface="Lora"/>
              </a:rPr>
              <a:t>AdWords Strategy Overview</a:t>
            </a:r>
          </a:p>
        </p:txBody>
      </p:sp>
      <p:sp>
        <p:nvSpPr>
          <p:cNvPr id="376" name="Shape 376"/>
          <p:cNvSpPr/>
          <p:nvPr/>
        </p:nvSpPr>
        <p:spPr>
          <a:xfrm>
            <a:off x="852554" y="962370"/>
            <a:ext cx="356202" cy="356202"/>
          </a:xfrm>
          <a:custGeom>
            <a:pathLst>
              <a:path extrusionOk="0" fill="none" h="120000" w="120000">
                <a:moveTo>
                  <a:pt x="114485" y="49657"/>
                </a:moveTo>
                <a:lnTo>
                  <a:pt x="102069" y="48277"/>
                </a:lnTo>
                <a:lnTo>
                  <a:pt x="102069" y="48277"/>
                </a:lnTo>
                <a:lnTo>
                  <a:pt x="101382" y="45863"/>
                </a:lnTo>
                <a:lnTo>
                  <a:pt x="100342" y="43279"/>
                </a:lnTo>
                <a:lnTo>
                  <a:pt x="99308" y="40865"/>
                </a:lnTo>
                <a:lnTo>
                  <a:pt x="98105" y="38452"/>
                </a:lnTo>
                <a:lnTo>
                  <a:pt x="105863" y="28796"/>
                </a:lnTo>
                <a:lnTo>
                  <a:pt x="105863" y="28796"/>
                </a:lnTo>
                <a:lnTo>
                  <a:pt x="106380" y="27763"/>
                </a:lnTo>
                <a:lnTo>
                  <a:pt x="106727" y="26729"/>
                </a:lnTo>
                <a:lnTo>
                  <a:pt x="107067" y="25696"/>
                </a:lnTo>
                <a:lnTo>
                  <a:pt x="107067" y="24662"/>
                </a:lnTo>
                <a:lnTo>
                  <a:pt x="106897" y="23452"/>
                </a:lnTo>
                <a:lnTo>
                  <a:pt x="106550" y="22418"/>
                </a:lnTo>
                <a:lnTo>
                  <a:pt x="106033" y="21385"/>
                </a:lnTo>
                <a:lnTo>
                  <a:pt x="105346" y="20521"/>
                </a:lnTo>
                <a:lnTo>
                  <a:pt x="99485" y="14660"/>
                </a:lnTo>
                <a:lnTo>
                  <a:pt x="99485" y="14660"/>
                </a:lnTo>
                <a:lnTo>
                  <a:pt x="98621" y="13973"/>
                </a:lnTo>
                <a:lnTo>
                  <a:pt x="97588" y="13456"/>
                </a:lnTo>
                <a:lnTo>
                  <a:pt x="96554" y="13109"/>
                </a:lnTo>
                <a:lnTo>
                  <a:pt x="95344" y="12932"/>
                </a:lnTo>
                <a:lnTo>
                  <a:pt x="94310" y="12932"/>
                </a:lnTo>
                <a:lnTo>
                  <a:pt x="93277" y="13279"/>
                </a:lnTo>
                <a:lnTo>
                  <a:pt x="92243" y="13626"/>
                </a:lnTo>
                <a:lnTo>
                  <a:pt x="91210" y="14313"/>
                </a:lnTo>
                <a:lnTo>
                  <a:pt x="81554" y="21901"/>
                </a:lnTo>
                <a:lnTo>
                  <a:pt x="81554" y="21901"/>
                </a:lnTo>
                <a:lnTo>
                  <a:pt x="79141" y="20691"/>
                </a:lnTo>
                <a:lnTo>
                  <a:pt x="76727" y="19657"/>
                </a:lnTo>
                <a:lnTo>
                  <a:pt x="74136" y="18624"/>
                </a:lnTo>
                <a:lnTo>
                  <a:pt x="71729" y="17937"/>
                </a:lnTo>
                <a:lnTo>
                  <a:pt x="70349" y="5521"/>
                </a:lnTo>
                <a:lnTo>
                  <a:pt x="70349" y="5521"/>
                </a:lnTo>
                <a:lnTo>
                  <a:pt x="70002" y="4487"/>
                </a:lnTo>
                <a:lnTo>
                  <a:pt x="69655" y="3454"/>
                </a:lnTo>
                <a:lnTo>
                  <a:pt x="68968" y="2420"/>
                </a:lnTo>
                <a:lnTo>
                  <a:pt x="68275" y="1727"/>
                </a:lnTo>
                <a:lnTo>
                  <a:pt x="67241" y="1040"/>
                </a:lnTo>
                <a:lnTo>
                  <a:pt x="66385" y="523"/>
                </a:lnTo>
                <a:lnTo>
                  <a:pt x="65344" y="176"/>
                </a:lnTo>
                <a:lnTo>
                  <a:pt x="64141" y="7"/>
                </a:lnTo>
                <a:lnTo>
                  <a:pt x="55865" y="7"/>
                </a:lnTo>
                <a:lnTo>
                  <a:pt x="55865" y="7"/>
                </a:lnTo>
                <a:lnTo>
                  <a:pt x="54655" y="176"/>
                </a:lnTo>
                <a:lnTo>
                  <a:pt x="53621" y="523"/>
                </a:lnTo>
                <a:lnTo>
                  <a:pt x="52758" y="1040"/>
                </a:lnTo>
                <a:lnTo>
                  <a:pt x="51724" y="1727"/>
                </a:lnTo>
                <a:lnTo>
                  <a:pt x="51038" y="2420"/>
                </a:lnTo>
                <a:lnTo>
                  <a:pt x="50344" y="3454"/>
                </a:lnTo>
                <a:lnTo>
                  <a:pt x="50004" y="4487"/>
                </a:lnTo>
                <a:lnTo>
                  <a:pt x="49657" y="5521"/>
                </a:lnTo>
                <a:lnTo>
                  <a:pt x="48277" y="17937"/>
                </a:lnTo>
                <a:lnTo>
                  <a:pt x="48277" y="17937"/>
                </a:lnTo>
                <a:lnTo>
                  <a:pt x="45863" y="18624"/>
                </a:lnTo>
                <a:lnTo>
                  <a:pt x="43279" y="19657"/>
                </a:lnTo>
                <a:lnTo>
                  <a:pt x="40865" y="20691"/>
                </a:lnTo>
                <a:lnTo>
                  <a:pt x="38452" y="21901"/>
                </a:lnTo>
                <a:lnTo>
                  <a:pt x="28796" y="14313"/>
                </a:lnTo>
                <a:lnTo>
                  <a:pt x="28796" y="14313"/>
                </a:lnTo>
                <a:lnTo>
                  <a:pt x="27763" y="13626"/>
                </a:lnTo>
                <a:lnTo>
                  <a:pt x="26729" y="13279"/>
                </a:lnTo>
                <a:lnTo>
                  <a:pt x="25696" y="12932"/>
                </a:lnTo>
                <a:lnTo>
                  <a:pt x="24662" y="12932"/>
                </a:lnTo>
                <a:lnTo>
                  <a:pt x="23452" y="13109"/>
                </a:lnTo>
                <a:lnTo>
                  <a:pt x="22418" y="13456"/>
                </a:lnTo>
                <a:lnTo>
                  <a:pt x="21385" y="13973"/>
                </a:lnTo>
                <a:lnTo>
                  <a:pt x="20521" y="14660"/>
                </a:lnTo>
                <a:lnTo>
                  <a:pt x="14660" y="20521"/>
                </a:lnTo>
                <a:lnTo>
                  <a:pt x="14660" y="20521"/>
                </a:lnTo>
                <a:lnTo>
                  <a:pt x="13973" y="21385"/>
                </a:lnTo>
                <a:lnTo>
                  <a:pt x="13456" y="22418"/>
                </a:lnTo>
                <a:lnTo>
                  <a:pt x="13109" y="23452"/>
                </a:lnTo>
                <a:lnTo>
                  <a:pt x="12932" y="24662"/>
                </a:lnTo>
                <a:lnTo>
                  <a:pt x="12932" y="25696"/>
                </a:lnTo>
                <a:lnTo>
                  <a:pt x="13279" y="26729"/>
                </a:lnTo>
                <a:lnTo>
                  <a:pt x="13626" y="27763"/>
                </a:lnTo>
                <a:lnTo>
                  <a:pt x="14313" y="28796"/>
                </a:lnTo>
                <a:lnTo>
                  <a:pt x="21901" y="38452"/>
                </a:lnTo>
                <a:lnTo>
                  <a:pt x="21901" y="38452"/>
                </a:lnTo>
                <a:lnTo>
                  <a:pt x="20691" y="40865"/>
                </a:lnTo>
                <a:lnTo>
                  <a:pt x="19657" y="43279"/>
                </a:lnTo>
                <a:lnTo>
                  <a:pt x="18624" y="45863"/>
                </a:lnTo>
                <a:lnTo>
                  <a:pt x="17937" y="48277"/>
                </a:lnTo>
                <a:lnTo>
                  <a:pt x="5521" y="49657"/>
                </a:lnTo>
                <a:lnTo>
                  <a:pt x="5521" y="49657"/>
                </a:lnTo>
                <a:lnTo>
                  <a:pt x="4487" y="50004"/>
                </a:lnTo>
                <a:lnTo>
                  <a:pt x="3454" y="50344"/>
                </a:lnTo>
                <a:lnTo>
                  <a:pt x="2420" y="51038"/>
                </a:lnTo>
                <a:lnTo>
                  <a:pt x="1727" y="51724"/>
                </a:lnTo>
                <a:lnTo>
                  <a:pt x="1040" y="52758"/>
                </a:lnTo>
                <a:lnTo>
                  <a:pt x="523" y="53621"/>
                </a:lnTo>
                <a:lnTo>
                  <a:pt x="176" y="54655"/>
                </a:lnTo>
                <a:lnTo>
                  <a:pt x="7" y="55865"/>
                </a:lnTo>
                <a:lnTo>
                  <a:pt x="7" y="64141"/>
                </a:lnTo>
                <a:lnTo>
                  <a:pt x="7" y="64141"/>
                </a:lnTo>
                <a:lnTo>
                  <a:pt x="176" y="65344"/>
                </a:lnTo>
                <a:lnTo>
                  <a:pt x="523" y="66378"/>
                </a:lnTo>
                <a:lnTo>
                  <a:pt x="1040" y="67241"/>
                </a:lnTo>
                <a:lnTo>
                  <a:pt x="1727" y="68275"/>
                </a:lnTo>
                <a:lnTo>
                  <a:pt x="2420" y="68968"/>
                </a:lnTo>
                <a:lnTo>
                  <a:pt x="3454" y="69655"/>
                </a:lnTo>
                <a:lnTo>
                  <a:pt x="4487" y="70002"/>
                </a:lnTo>
                <a:lnTo>
                  <a:pt x="5521" y="70349"/>
                </a:lnTo>
                <a:lnTo>
                  <a:pt x="17937" y="71722"/>
                </a:lnTo>
                <a:lnTo>
                  <a:pt x="17937" y="71722"/>
                </a:lnTo>
                <a:lnTo>
                  <a:pt x="18624" y="74136"/>
                </a:lnTo>
                <a:lnTo>
                  <a:pt x="19657" y="76727"/>
                </a:lnTo>
                <a:lnTo>
                  <a:pt x="20691" y="79141"/>
                </a:lnTo>
                <a:lnTo>
                  <a:pt x="21901" y="81554"/>
                </a:lnTo>
                <a:lnTo>
                  <a:pt x="14313" y="91210"/>
                </a:lnTo>
                <a:lnTo>
                  <a:pt x="14313" y="91210"/>
                </a:lnTo>
                <a:lnTo>
                  <a:pt x="13626" y="92243"/>
                </a:lnTo>
                <a:lnTo>
                  <a:pt x="13279" y="93277"/>
                </a:lnTo>
                <a:lnTo>
                  <a:pt x="12932" y="94310"/>
                </a:lnTo>
                <a:lnTo>
                  <a:pt x="12932" y="95344"/>
                </a:lnTo>
                <a:lnTo>
                  <a:pt x="13109" y="96554"/>
                </a:lnTo>
                <a:lnTo>
                  <a:pt x="13456" y="97588"/>
                </a:lnTo>
                <a:lnTo>
                  <a:pt x="13973" y="98621"/>
                </a:lnTo>
                <a:lnTo>
                  <a:pt x="14660" y="99485"/>
                </a:lnTo>
                <a:lnTo>
                  <a:pt x="20521" y="105346"/>
                </a:lnTo>
                <a:lnTo>
                  <a:pt x="20521" y="105346"/>
                </a:lnTo>
                <a:lnTo>
                  <a:pt x="21385" y="106033"/>
                </a:lnTo>
                <a:lnTo>
                  <a:pt x="22418" y="106550"/>
                </a:lnTo>
                <a:lnTo>
                  <a:pt x="23452" y="106897"/>
                </a:lnTo>
                <a:lnTo>
                  <a:pt x="24662" y="107067"/>
                </a:lnTo>
                <a:lnTo>
                  <a:pt x="25696" y="107067"/>
                </a:lnTo>
                <a:lnTo>
                  <a:pt x="26729" y="106727"/>
                </a:lnTo>
                <a:lnTo>
                  <a:pt x="27763" y="106380"/>
                </a:lnTo>
                <a:lnTo>
                  <a:pt x="28796" y="105863"/>
                </a:lnTo>
                <a:lnTo>
                  <a:pt x="38452" y="98105"/>
                </a:lnTo>
                <a:lnTo>
                  <a:pt x="38452" y="98105"/>
                </a:lnTo>
                <a:lnTo>
                  <a:pt x="40865" y="99308"/>
                </a:lnTo>
                <a:lnTo>
                  <a:pt x="43279" y="100342"/>
                </a:lnTo>
                <a:lnTo>
                  <a:pt x="45863" y="101382"/>
                </a:lnTo>
                <a:lnTo>
                  <a:pt x="48277" y="102069"/>
                </a:lnTo>
                <a:lnTo>
                  <a:pt x="49657" y="114485"/>
                </a:lnTo>
                <a:lnTo>
                  <a:pt x="49657" y="114485"/>
                </a:lnTo>
                <a:lnTo>
                  <a:pt x="50004" y="115519"/>
                </a:lnTo>
                <a:lnTo>
                  <a:pt x="50344" y="116552"/>
                </a:lnTo>
                <a:lnTo>
                  <a:pt x="51038" y="117586"/>
                </a:lnTo>
                <a:lnTo>
                  <a:pt x="51724" y="118272"/>
                </a:lnTo>
                <a:lnTo>
                  <a:pt x="52758" y="118966"/>
                </a:lnTo>
                <a:lnTo>
                  <a:pt x="53621" y="119483"/>
                </a:lnTo>
                <a:lnTo>
                  <a:pt x="54655" y="119830"/>
                </a:lnTo>
                <a:lnTo>
                  <a:pt x="55865" y="120000"/>
                </a:lnTo>
                <a:lnTo>
                  <a:pt x="64141" y="120000"/>
                </a:lnTo>
                <a:lnTo>
                  <a:pt x="64141" y="120000"/>
                </a:lnTo>
                <a:lnTo>
                  <a:pt x="65344" y="119830"/>
                </a:lnTo>
                <a:lnTo>
                  <a:pt x="66385" y="119483"/>
                </a:lnTo>
                <a:lnTo>
                  <a:pt x="67241" y="118966"/>
                </a:lnTo>
                <a:lnTo>
                  <a:pt x="68275" y="118272"/>
                </a:lnTo>
                <a:lnTo>
                  <a:pt x="68968" y="117586"/>
                </a:lnTo>
                <a:lnTo>
                  <a:pt x="69655" y="116552"/>
                </a:lnTo>
                <a:lnTo>
                  <a:pt x="70002" y="115519"/>
                </a:lnTo>
                <a:lnTo>
                  <a:pt x="70349" y="114485"/>
                </a:lnTo>
                <a:lnTo>
                  <a:pt x="71729" y="102069"/>
                </a:lnTo>
                <a:lnTo>
                  <a:pt x="71729" y="102069"/>
                </a:lnTo>
                <a:lnTo>
                  <a:pt x="74136" y="101382"/>
                </a:lnTo>
                <a:lnTo>
                  <a:pt x="76727" y="100342"/>
                </a:lnTo>
                <a:lnTo>
                  <a:pt x="79141" y="99308"/>
                </a:lnTo>
                <a:lnTo>
                  <a:pt x="81554" y="98105"/>
                </a:lnTo>
                <a:lnTo>
                  <a:pt x="91210" y="105863"/>
                </a:lnTo>
                <a:lnTo>
                  <a:pt x="91210" y="105863"/>
                </a:lnTo>
                <a:lnTo>
                  <a:pt x="92243" y="106380"/>
                </a:lnTo>
                <a:lnTo>
                  <a:pt x="93277" y="106727"/>
                </a:lnTo>
                <a:lnTo>
                  <a:pt x="94310" y="107067"/>
                </a:lnTo>
                <a:lnTo>
                  <a:pt x="95344" y="107067"/>
                </a:lnTo>
                <a:lnTo>
                  <a:pt x="96554" y="106897"/>
                </a:lnTo>
                <a:lnTo>
                  <a:pt x="97588" y="106550"/>
                </a:lnTo>
                <a:lnTo>
                  <a:pt x="98621" y="106033"/>
                </a:lnTo>
                <a:lnTo>
                  <a:pt x="99485" y="105346"/>
                </a:lnTo>
                <a:lnTo>
                  <a:pt x="105346" y="99485"/>
                </a:lnTo>
                <a:lnTo>
                  <a:pt x="105346" y="99485"/>
                </a:lnTo>
                <a:lnTo>
                  <a:pt x="106033" y="98621"/>
                </a:lnTo>
                <a:lnTo>
                  <a:pt x="106550" y="97588"/>
                </a:lnTo>
                <a:lnTo>
                  <a:pt x="106897" y="96554"/>
                </a:lnTo>
                <a:lnTo>
                  <a:pt x="107067" y="95344"/>
                </a:lnTo>
                <a:lnTo>
                  <a:pt x="107067" y="94310"/>
                </a:lnTo>
                <a:lnTo>
                  <a:pt x="106727" y="93277"/>
                </a:lnTo>
                <a:lnTo>
                  <a:pt x="106380" y="92243"/>
                </a:lnTo>
                <a:lnTo>
                  <a:pt x="105863" y="91210"/>
                </a:lnTo>
                <a:lnTo>
                  <a:pt x="98105" y="81554"/>
                </a:lnTo>
                <a:lnTo>
                  <a:pt x="98105" y="81554"/>
                </a:lnTo>
                <a:lnTo>
                  <a:pt x="99308" y="79141"/>
                </a:lnTo>
                <a:lnTo>
                  <a:pt x="100342" y="76727"/>
                </a:lnTo>
                <a:lnTo>
                  <a:pt x="101382" y="74136"/>
                </a:lnTo>
                <a:lnTo>
                  <a:pt x="102069" y="71722"/>
                </a:lnTo>
                <a:lnTo>
                  <a:pt x="114485" y="70349"/>
                </a:lnTo>
                <a:lnTo>
                  <a:pt x="114485" y="70349"/>
                </a:lnTo>
                <a:lnTo>
                  <a:pt x="115519" y="70002"/>
                </a:lnTo>
                <a:lnTo>
                  <a:pt x="116552" y="69655"/>
                </a:lnTo>
                <a:lnTo>
                  <a:pt x="117586" y="68968"/>
                </a:lnTo>
                <a:lnTo>
                  <a:pt x="118272" y="68275"/>
                </a:lnTo>
                <a:lnTo>
                  <a:pt x="118966" y="67241"/>
                </a:lnTo>
                <a:lnTo>
                  <a:pt x="119483" y="66378"/>
                </a:lnTo>
                <a:lnTo>
                  <a:pt x="119830" y="65344"/>
                </a:lnTo>
                <a:lnTo>
                  <a:pt x="120000" y="64141"/>
                </a:lnTo>
                <a:lnTo>
                  <a:pt x="120000" y="55865"/>
                </a:lnTo>
                <a:lnTo>
                  <a:pt x="120000" y="55865"/>
                </a:lnTo>
                <a:lnTo>
                  <a:pt x="119830" y="54655"/>
                </a:lnTo>
                <a:lnTo>
                  <a:pt x="119483" y="53621"/>
                </a:lnTo>
                <a:lnTo>
                  <a:pt x="118966" y="52758"/>
                </a:lnTo>
                <a:lnTo>
                  <a:pt x="118272" y="51724"/>
                </a:lnTo>
                <a:lnTo>
                  <a:pt x="117586" y="51038"/>
                </a:lnTo>
                <a:lnTo>
                  <a:pt x="116552" y="50344"/>
                </a:lnTo>
                <a:lnTo>
                  <a:pt x="115519" y="50004"/>
                </a:lnTo>
                <a:lnTo>
                  <a:pt x="114485" y="49657"/>
                </a:lnTo>
                <a:lnTo>
                  <a:pt x="114485" y="49657"/>
                </a:lnTo>
                <a:close/>
                <a:moveTo>
                  <a:pt x="73796" y="73796"/>
                </a:moveTo>
                <a:lnTo>
                  <a:pt x="73796" y="73796"/>
                </a:lnTo>
                <a:lnTo>
                  <a:pt x="72246" y="75176"/>
                </a:lnTo>
                <a:lnTo>
                  <a:pt x="70689" y="76210"/>
                </a:lnTo>
                <a:lnTo>
                  <a:pt x="69138" y="77243"/>
                </a:lnTo>
                <a:lnTo>
                  <a:pt x="67418" y="78107"/>
                </a:lnTo>
                <a:lnTo>
                  <a:pt x="65521" y="78624"/>
                </a:lnTo>
                <a:lnTo>
                  <a:pt x="63794" y="79141"/>
                </a:lnTo>
                <a:lnTo>
                  <a:pt x="61897" y="79480"/>
                </a:lnTo>
                <a:lnTo>
                  <a:pt x="60000" y="79480"/>
                </a:lnTo>
                <a:lnTo>
                  <a:pt x="58102" y="79480"/>
                </a:lnTo>
                <a:lnTo>
                  <a:pt x="56212" y="79141"/>
                </a:lnTo>
                <a:lnTo>
                  <a:pt x="54485" y="78624"/>
                </a:lnTo>
                <a:lnTo>
                  <a:pt x="52588" y="78107"/>
                </a:lnTo>
                <a:lnTo>
                  <a:pt x="50868" y="77243"/>
                </a:lnTo>
                <a:lnTo>
                  <a:pt x="49310" y="76210"/>
                </a:lnTo>
                <a:lnTo>
                  <a:pt x="47760" y="75176"/>
                </a:lnTo>
                <a:lnTo>
                  <a:pt x="46210" y="73796"/>
                </a:lnTo>
                <a:lnTo>
                  <a:pt x="46210" y="73796"/>
                </a:lnTo>
                <a:lnTo>
                  <a:pt x="44830" y="72246"/>
                </a:lnTo>
                <a:lnTo>
                  <a:pt x="43796" y="70689"/>
                </a:lnTo>
                <a:lnTo>
                  <a:pt x="42763" y="69138"/>
                </a:lnTo>
                <a:lnTo>
                  <a:pt x="41899" y="67418"/>
                </a:lnTo>
                <a:lnTo>
                  <a:pt x="41382" y="65521"/>
                </a:lnTo>
                <a:lnTo>
                  <a:pt x="40865" y="63794"/>
                </a:lnTo>
                <a:lnTo>
                  <a:pt x="40519" y="61897"/>
                </a:lnTo>
                <a:lnTo>
                  <a:pt x="40519" y="60000"/>
                </a:lnTo>
                <a:lnTo>
                  <a:pt x="40519" y="58102"/>
                </a:lnTo>
                <a:lnTo>
                  <a:pt x="40865" y="56212"/>
                </a:lnTo>
                <a:lnTo>
                  <a:pt x="41382" y="54485"/>
                </a:lnTo>
                <a:lnTo>
                  <a:pt x="41899" y="52588"/>
                </a:lnTo>
                <a:lnTo>
                  <a:pt x="42763" y="50868"/>
                </a:lnTo>
                <a:lnTo>
                  <a:pt x="43796" y="49310"/>
                </a:lnTo>
                <a:lnTo>
                  <a:pt x="44830" y="47760"/>
                </a:lnTo>
                <a:lnTo>
                  <a:pt x="46210" y="46210"/>
                </a:lnTo>
                <a:lnTo>
                  <a:pt x="46210" y="46210"/>
                </a:lnTo>
                <a:lnTo>
                  <a:pt x="47760" y="44830"/>
                </a:lnTo>
                <a:lnTo>
                  <a:pt x="49310" y="43796"/>
                </a:lnTo>
                <a:lnTo>
                  <a:pt x="50868" y="42763"/>
                </a:lnTo>
                <a:lnTo>
                  <a:pt x="52588" y="41899"/>
                </a:lnTo>
                <a:lnTo>
                  <a:pt x="54485" y="41382"/>
                </a:lnTo>
                <a:lnTo>
                  <a:pt x="56212" y="40865"/>
                </a:lnTo>
                <a:lnTo>
                  <a:pt x="58102" y="40519"/>
                </a:lnTo>
                <a:lnTo>
                  <a:pt x="60000" y="40519"/>
                </a:lnTo>
                <a:lnTo>
                  <a:pt x="61897" y="40519"/>
                </a:lnTo>
                <a:lnTo>
                  <a:pt x="63794" y="40865"/>
                </a:lnTo>
                <a:lnTo>
                  <a:pt x="65521" y="41382"/>
                </a:lnTo>
                <a:lnTo>
                  <a:pt x="67418" y="41899"/>
                </a:lnTo>
                <a:lnTo>
                  <a:pt x="69138" y="42763"/>
                </a:lnTo>
                <a:lnTo>
                  <a:pt x="70689" y="43796"/>
                </a:lnTo>
                <a:lnTo>
                  <a:pt x="72246" y="44830"/>
                </a:lnTo>
                <a:lnTo>
                  <a:pt x="73796" y="46210"/>
                </a:lnTo>
                <a:lnTo>
                  <a:pt x="73796" y="46210"/>
                </a:lnTo>
                <a:lnTo>
                  <a:pt x="75176" y="47760"/>
                </a:lnTo>
                <a:lnTo>
                  <a:pt x="76210" y="49310"/>
                </a:lnTo>
                <a:lnTo>
                  <a:pt x="77243" y="50868"/>
                </a:lnTo>
                <a:lnTo>
                  <a:pt x="78107" y="52588"/>
                </a:lnTo>
                <a:lnTo>
                  <a:pt x="78624" y="54485"/>
                </a:lnTo>
                <a:lnTo>
                  <a:pt x="79141" y="56212"/>
                </a:lnTo>
                <a:lnTo>
                  <a:pt x="79480" y="58102"/>
                </a:lnTo>
                <a:lnTo>
                  <a:pt x="79480" y="60000"/>
                </a:lnTo>
                <a:lnTo>
                  <a:pt x="79480" y="61897"/>
                </a:lnTo>
                <a:lnTo>
                  <a:pt x="79141" y="63794"/>
                </a:lnTo>
                <a:lnTo>
                  <a:pt x="78624" y="65521"/>
                </a:lnTo>
                <a:lnTo>
                  <a:pt x="78107" y="67418"/>
                </a:lnTo>
                <a:lnTo>
                  <a:pt x="77243" y="69138"/>
                </a:lnTo>
                <a:lnTo>
                  <a:pt x="76210" y="70689"/>
                </a:lnTo>
                <a:lnTo>
                  <a:pt x="75176" y="72246"/>
                </a:lnTo>
                <a:lnTo>
                  <a:pt x="73796" y="73796"/>
                </a:lnTo>
                <a:lnTo>
                  <a:pt x="73796" y="73796"/>
                </a:lnTo>
                <a:close/>
              </a:path>
            </a:pathLst>
          </a:custGeom>
          <a:noFill/>
          <a:ln cap="rnd" cmpd="sng" w="9525">
            <a:solidFill>
              <a:srgbClr val="0000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pic>
        <p:nvPicPr>
          <p:cNvPr id="377" name="Shape 377"/>
          <p:cNvPicPr preferRelativeResize="0"/>
          <p:nvPr/>
        </p:nvPicPr>
        <p:blipFill rotWithShape="1">
          <a:blip r:embed="rId3">
            <a:alphaModFix/>
          </a:blip>
          <a:srcRect b="12958" l="0" r="0" t="0"/>
          <a:stretch/>
        </p:blipFill>
        <p:spPr>
          <a:xfrm flipH="1">
            <a:off x="611558" y="703162"/>
            <a:ext cx="874825" cy="768249"/>
          </a:xfrm>
          <a:prstGeom prst="rect">
            <a:avLst/>
          </a:prstGeom>
          <a:noFill/>
          <a:ln>
            <a:noFill/>
          </a:ln>
        </p:spPr>
      </p:pic>
      <p:sp>
        <p:nvSpPr>
          <p:cNvPr id="378" name="Shape 378"/>
          <p:cNvSpPr/>
          <p:nvPr/>
        </p:nvSpPr>
        <p:spPr>
          <a:xfrm>
            <a:off x="1581442" y="1425037"/>
            <a:ext cx="3002143" cy="600428"/>
          </a:xfrm>
          <a:prstGeom prst="roundRect">
            <a:avLst>
              <a:gd fmla="val 16667" name="adj"/>
            </a:avLst>
          </a:prstGeom>
          <a:solidFill>
            <a:srgbClr val="F7EBD5"/>
          </a:solidFill>
          <a:ln cap="flat" cmpd="sng" w="25400">
            <a:solidFill>
              <a:srgbClr val="FFC000"/>
            </a:solidFill>
            <a:prstDash val="solid"/>
            <a:round/>
            <a:headEnd len="med" w="med" type="none"/>
            <a:tailEnd len="med" w="med" type="none"/>
          </a:ln>
        </p:spPr>
        <p:txBody>
          <a:bodyPr anchorCtr="0" anchor="ctr" bIns="45700" lIns="91425" rIns="91425" tIns="45700">
            <a:noAutofit/>
          </a:bodyPr>
          <a:lstStyle/>
          <a:p>
            <a:pPr indent="0" lvl="0" marL="0" marR="0" rtl="0" algn="ctr">
              <a:lnSpc>
                <a:spcPct val="85000"/>
              </a:lnSpc>
              <a:spcBef>
                <a:spcPts val="0"/>
              </a:spcBef>
              <a:spcAft>
                <a:spcPts val="0"/>
              </a:spcAft>
              <a:buClr>
                <a:schemeClr val="lt1"/>
              </a:buClr>
              <a:buSzPct val="25000"/>
              <a:buFont typeface="Arial"/>
              <a:buNone/>
            </a:pPr>
            <a:r>
              <a:rPr b="0" i="0" lang="en" sz="1400" u="none" cap="none" strike="noStrike">
                <a:solidFill>
                  <a:schemeClr val="lt1"/>
                </a:solidFill>
                <a:latin typeface="Arial"/>
                <a:ea typeface="Arial"/>
                <a:cs typeface="Arial"/>
                <a:sym typeface="Arial"/>
              </a:rPr>
              <a:t>Marketing-Based Campaigns (50%)</a:t>
            </a:r>
          </a:p>
        </p:txBody>
      </p:sp>
      <p:sp>
        <p:nvSpPr>
          <p:cNvPr id="379" name="Shape 379"/>
          <p:cNvSpPr/>
          <p:nvPr/>
        </p:nvSpPr>
        <p:spPr>
          <a:xfrm>
            <a:off x="2339411" y="2037474"/>
            <a:ext cx="1486205" cy="297240"/>
          </a:xfrm>
          <a:prstGeom prst="roundRect">
            <a:avLst>
              <a:gd fmla="val 16667" name="adj"/>
            </a:avLst>
          </a:prstGeom>
          <a:solidFill>
            <a:schemeClr val="lt1"/>
          </a:solidFill>
          <a:ln cap="flat" cmpd="sng" w="25400">
            <a:solidFill>
              <a:srgbClr val="FFC000"/>
            </a:solidFill>
            <a:prstDash val="solid"/>
            <a:round/>
            <a:headEnd len="med" w="med" type="none"/>
            <a:tailEnd len="med" w="med" type="none"/>
          </a:ln>
        </p:spPr>
        <p:txBody>
          <a:bodyPr anchorCtr="0" anchor="ctr" bIns="45700" lIns="91425" rIns="91425" tIns="45700">
            <a:noAutofit/>
          </a:bodyPr>
          <a:lstStyle/>
          <a:p>
            <a:pPr indent="0" lvl="0" marL="0" marR="0" rtl="0" algn="ctr">
              <a:lnSpc>
                <a:spcPct val="85000"/>
              </a:lnSpc>
              <a:spcBef>
                <a:spcPts val="0"/>
              </a:spcBef>
              <a:spcAft>
                <a:spcPts val="0"/>
              </a:spcAft>
              <a:buClr>
                <a:schemeClr val="lt1"/>
              </a:buClr>
              <a:buSzPct val="25000"/>
              <a:buFont typeface="Arial"/>
              <a:buNone/>
            </a:pPr>
            <a:r>
              <a:rPr b="0" i="0" lang="en" sz="1400" u="none" cap="none" strike="noStrike">
                <a:solidFill>
                  <a:schemeClr val="lt1"/>
                </a:solidFill>
                <a:latin typeface="Arial"/>
                <a:ea typeface="Arial"/>
                <a:cs typeface="Arial"/>
                <a:sym typeface="Arial"/>
              </a:rPr>
              <a:t>Branding (50%)</a:t>
            </a:r>
          </a:p>
        </p:txBody>
      </p:sp>
      <p:sp>
        <p:nvSpPr>
          <p:cNvPr id="380" name="Shape 380"/>
          <p:cNvSpPr/>
          <p:nvPr/>
        </p:nvSpPr>
        <p:spPr>
          <a:xfrm>
            <a:off x="1956673" y="2340658"/>
            <a:ext cx="735744" cy="147149"/>
          </a:xfrm>
          <a:prstGeom prst="roundRect">
            <a:avLst>
              <a:gd fmla="val 16667" name="adj"/>
            </a:avLst>
          </a:prstGeom>
          <a:solidFill>
            <a:schemeClr val="lt1"/>
          </a:solidFill>
          <a:ln cap="flat" cmpd="sng" w="25400">
            <a:solidFill>
              <a:srgbClr val="FFC000"/>
            </a:solidFill>
            <a:prstDash val="solid"/>
            <a:round/>
            <a:headEnd len="med" w="med" type="none"/>
            <a:tailEnd len="med" w="med" type="none"/>
          </a:ln>
        </p:spPr>
        <p:txBody>
          <a:bodyPr anchorCtr="0" anchor="ctr" bIns="45700" lIns="91425" rIns="91425" tIns="45700">
            <a:noAutofit/>
          </a:bodyPr>
          <a:lstStyle/>
          <a:p>
            <a:pPr indent="0" lvl="0" marL="0" marR="0" rtl="0" algn="ctr">
              <a:lnSpc>
                <a:spcPct val="85000"/>
              </a:lnSpc>
              <a:spcBef>
                <a:spcPts val="0"/>
              </a:spcBef>
              <a:spcAft>
                <a:spcPts val="0"/>
              </a:spcAft>
              <a:buClr>
                <a:schemeClr val="lt1"/>
              </a:buClr>
              <a:buSzPct val="25000"/>
              <a:buFont typeface="Arial"/>
              <a:buNone/>
            </a:pPr>
            <a:r>
              <a:rPr b="0" i="0" lang="en" sz="1400" u="none" cap="none" strike="noStrike">
                <a:solidFill>
                  <a:schemeClr val="lt1"/>
                </a:solidFill>
                <a:latin typeface="Arial"/>
                <a:ea typeface="Arial"/>
                <a:cs typeface="Arial"/>
                <a:sym typeface="Arial"/>
              </a:rPr>
              <a:t>3 ad groups, "Nomz" related Keywords</a:t>
            </a:r>
          </a:p>
        </p:txBody>
      </p:sp>
      <p:sp>
        <p:nvSpPr>
          <p:cNvPr id="381" name="Shape 381"/>
          <p:cNvSpPr/>
          <p:nvPr/>
        </p:nvSpPr>
        <p:spPr>
          <a:xfrm>
            <a:off x="4643628" y="1425037"/>
            <a:ext cx="3002143" cy="600428"/>
          </a:xfrm>
          <a:prstGeom prst="roundRect">
            <a:avLst>
              <a:gd fmla="val 16667" name="adj"/>
            </a:avLst>
          </a:prstGeom>
          <a:solidFill>
            <a:srgbClr val="F7EBD5"/>
          </a:solidFill>
          <a:ln cap="flat" cmpd="sng" w="25400">
            <a:solidFill>
              <a:srgbClr val="FFC000"/>
            </a:solidFill>
            <a:prstDash val="solid"/>
            <a:round/>
            <a:headEnd len="med" w="med" type="none"/>
            <a:tailEnd len="med" w="med" type="none"/>
          </a:ln>
        </p:spPr>
        <p:txBody>
          <a:bodyPr anchorCtr="0" anchor="ctr" bIns="45700" lIns="91425" rIns="91425" tIns="45700">
            <a:noAutofit/>
          </a:bodyPr>
          <a:lstStyle/>
          <a:p>
            <a:pPr indent="0" lvl="0" marL="0" marR="0" rtl="0" algn="ctr">
              <a:lnSpc>
                <a:spcPct val="85000"/>
              </a:lnSpc>
              <a:spcBef>
                <a:spcPts val="0"/>
              </a:spcBef>
              <a:spcAft>
                <a:spcPts val="0"/>
              </a:spcAft>
              <a:buClr>
                <a:schemeClr val="lt1"/>
              </a:buClr>
              <a:buSzPct val="25000"/>
              <a:buFont typeface="Arial"/>
              <a:buNone/>
            </a:pPr>
            <a:r>
              <a:rPr b="0" i="0" lang="en" sz="1400" u="none" cap="none" strike="noStrike">
                <a:solidFill>
                  <a:schemeClr val="lt1"/>
                </a:solidFill>
                <a:latin typeface="Arial"/>
                <a:ea typeface="Arial"/>
                <a:cs typeface="Arial"/>
                <a:sym typeface="Arial"/>
              </a:rPr>
              <a:t>Exploration Campaigns (50%)</a:t>
            </a:r>
          </a:p>
        </p:txBody>
      </p:sp>
      <p:sp>
        <p:nvSpPr>
          <p:cNvPr id="382" name="Shape 382"/>
          <p:cNvSpPr/>
          <p:nvPr/>
        </p:nvSpPr>
        <p:spPr>
          <a:xfrm>
            <a:off x="4643628" y="2037474"/>
            <a:ext cx="739443" cy="147887"/>
          </a:xfrm>
          <a:prstGeom prst="roundRect">
            <a:avLst>
              <a:gd fmla="val 16667" name="adj"/>
            </a:avLst>
          </a:prstGeom>
          <a:solidFill>
            <a:schemeClr val="lt1"/>
          </a:solidFill>
          <a:ln cap="flat" cmpd="sng" w="25400">
            <a:solidFill>
              <a:srgbClr val="FFC000"/>
            </a:solidFill>
            <a:prstDash val="solid"/>
            <a:round/>
            <a:headEnd len="med" w="med" type="none"/>
            <a:tailEnd len="med" w="med" type="none"/>
          </a:ln>
        </p:spPr>
        <p:txBody>
          <a:bodyPr anchorCtr="0" anchor="ctr" bIns="45700" lIns="91425" rIns="91425" tIns="45700">
            <a:noAutofit/>
          </a:bodyPr>
          <a:lstStyle/>
          <a:p>
            <a:pPr indent="0" lvl="0" marL="0" marR="0" rtl="0" algn="ctr">
              <a:lnSpc>
                <a:spcPct val="85000"/>
              </a:lnSpc>
              <a:spcBef>
                <a:spcPts val="0"/>
              </a:spcBef>
              <a:spcAft>
                <a:spcPts val="0"/>
              </a:spcAft>
              <a:buClr>
                <a:schemeClr val="lt1"/>
              </a:buClr>
              <a:buSzPct val="25000"/>
              <a:buFont typeface="Arial"/>
              <a:buNone/>
            </a:pPr>
            <a:r>
              <a:rPr b="0" i="0" lang="en" sz="1400" u="none" cap="none" strike="noStrike">
                <a:solidFill>
                  <a:schemeClr val="lt1"/>
                </a:solidFill>
                <a:latin typeface="Arial"/>
                <a:ea typeface="Arial"/>
                <a:cs typeface="Arial"/>
                <a:sym typeface="Arial"/>
              </a:rPr>
              <a:t>Function (10%)</a:t>
            </a:r>
          </a:p>
        </p:txBody>
      </p:sp>
      <p:sp>
        <p:nvSpPr>
          <p:cNvPr id="383" name="Shape 383"/>
          <p:cNvSpPr/>
          <p:nvPr/>
        </p:nvSpPr>
        <p:spPr>
          <a:xfrm>
            <a:off x="4830323" y="2188318"/>
            <a:ext cx="366054" cy="73211"/>
          </a:xfrm>
          <a:prstGeom prst="roundRect">
            <a:avLst>
              <a:gd fmla="val 16667" name="adj"/>
            </a:avLst>
          </a:prstGeom>
          <a:solidFill>
            <a:schemeClr val="lt1"/>
          </a:solidFill>
          <a:ln cap="flat" cmpd="sng" w="25400">
            <a:solidFill>
              <a:srgbClr val="FFC000"/>
            </a:solidFill>
            <a:prstDash val="solid"/>
            <a:round/>
            <a:headEnd len="med" w="med" type="none"/>
            <a:tailEnd len="med" w="med" type="none"/>
          </a:ln>
        </p:spPr>
        <p:txBody>
          <a:bodyPr anchorCtr="0" anchor="ctr" bIns="45700" lIns="91425" rIns="91425" tIns="45700">
            <a:noAutofit/>
          </a:bodyPr>
          <a:lstStyle/>
          <a:p>
            <a:pPr indent="0" lvl="0" marL="0" marR="0" rtl="0" algn="ctr">
              <a:lnSpc>
                <a:spcPct val="85000"/>
              </a:lnSpc>
              <a:spcBef>
                <a:spcPts val="0"/>
              </a:spcBef>
              <a:spcAft>
                <a:spcPts val="0"/>
              </a:spcAft>
              <a:buClr>
                <a:schemeClr val="lt1"/>
              </a:buClr>
              <a:buSzPct val="25000"/>
              <a:buFont typeface="Arial"/>
              <a:buNone/>
            </a:pPr>
            <a:r>
              <a:rPr b="0" i="0" lang="en" sz="1400" u="none" cap="none" strike="noStrike">
                <a:solidFill>
                  <a:schemeClr val="lt1"/>
                </a:solidFill>
                <a:latin typeface="Arial"/>
                <a:ea typeface="Arial"/>
                <a:cs typeface="Arial"/>
                <a:sym typeface="Arial"/>
              </a:rPr>
              <a:t>6 ad groups, emphasize functions of the product (frozen, instant, easy)</a:t>
            </a:r>
          </a:p>
        </p:txBody>
      </p:sp>
      <p:sp>
        <p:nvSpPr>
          <p:cNvPr id="384" name="Shape 384"/>
          <p:cNvSpPr/>
          <p:nvPr/>
        </p:nvSpPr>
        <p:spPr>
          <a:xfrm>
            <a:off x="5397860" y="2037474"/>
            <a:ext cx="739443" cy="147887"/>
          </a:xfrm>
          <a:prstGeom prst="roundRect">
            <a:avLst>
              <a:gd fmla="val 16667" name="adj"/>
            </a:avLst>
          </a:prstGeom>
          <a:solidFill>
            <a:schemeClr val="lt1"/>
          </a:solidFill>
          <a:ln cap="flat" cmpd="sng" w="25400">
            <a:solidFill>
              <a:srgbClr val="FFC000"/>
            </a:solidFill>
            <a:prstDash val="solid"/>
            <a:round/>
            <a:headEnd len="med" w="med" type="none"/>
            <a:tailEnd len="med" w="med" type="none"/>
          </a:ln>
        </p:spPr>
        <p:txBody>
          <a:bodyPr anchorCtr="0" anchor="ctr" bIns="45700" lIns="91425" rIns="91425" tIns="45700">
            <a:noAutofit/>
          </a:bodyPr>
          <a:lstStyle/>
          <a:p>
            <a:pPr indent="0" lvl="0" marL="0" marR="0" rtl="0" algn="ctr">
              <a:lnSpc>
                <a:spcPct val="85000"/>
              </a:lnSpc>
              <a:spcBef>
                <a:spcPts val="0"/>
              </a:spcBef>
              <a:spcAft>
                <a:spcPts val="0"/>
              </a:spcAft>
              <a:buClr>
                <a:schemeClr val="lt1"/>
              </a:buClr>
              <a:buSzPct val="25000"/>
              <a:buFont typeface="Arial"/>
              <a:buNone/>
            </a:pPr>
            <a:r>
              <a:rPr b="0" i="0" lang="en" sz="1400" u="none" cap="none" strike="noStrike">
                <a:solidFill>
                  <a:schemeClr val="lt1"/>
                </a:solidFill>
                <a:latin typeface="Arial"/>
                <a:ea typeface="Arial"/>
                <a:cs typeface="Arial"/>
                <a:sym typeface="Arial"/>
              </a:rPr>
              <a:t>Delivery (10%)</a:t>
            </a:r>
          </a:p>
        </p:txBody>
      </p:sp>
      <p:sp>
        <p:nvSpPr>
          <p:cNvPr id="385" name="Shape 385"/>
          <p:cNvSpPr/>
          <p:nvPr/>
        </p:nvSpPr>
        <p:spPr>
          <a:xfrm>
            <a:off x="5584555" y="2188318"/>
            <a:ext cx="366054" cy="73211"/>
          </a:xfrm>
          <a:prstGeom prst="roundRect">
            <a:avLst>
              <a:gd fmla="val 16667" name="adj"/>
            </a:avLst>
          </a:prstGeom>
          <a:solidFill>
            <a:schemeClr val="lt1"/>
          </a:solidFill>
          <a:ln cap="flat" cmpd="sng" w="25400">
            <a:solidFill>
              <a:srgbClr val="FFC000"/>
            </a:solidFill>
            <a:prstDash val="solid"/>
            <a:round/>
            <a:headEnd len="med" w="med" type="none"/>
            <a:tailEnd len="med" w="med" type="none"/>
          </a:ln>
        </p:spPr>
        <p:txBody>
          <a:bodyPr anchorCtr="0" anchor="ctr" bIns="45700" lIns="91425" rIns="91425" tIns="45700">
            <a:noAutofit/>
          </a:bodyPr>
          <a:lstStyle/>
          <a:p>
            <a:pPr indent="0" lvl="0" marL="0" marR="0" rtl="0" algn="ctr">
              <a:lnSpc>
                <a:spcPct val="85000"/>
              </a:lnSpc>
              <a:spcBef>
                <a:spcPts val="0"/>
              </a:spcBef>
              <a:spcAft>
                <a:spcPts val="0"/>
              </a:spcAft>
              <a:buClr>
                <a:schemeClr val="lt1"/>
              </a:buClr>
              <a:buSzPct val="25000"/>
              <a:buFont typeface="Arial"/>
              <a:buNone/>
            </a:pPr>
            <a:r>
              <a:rPr b="0" i="0" lang="en" sz="1400" u="none" cap="none" strike="noStrike">
                <a:solidFill>
                  <a:schemeClr val="lt1"/>
                </a:solidFill>
                <a:latin typeface="Arial"/>
                <a:ea typeface="Arial"/>
                <a:cs typeface="Arial"/>
                <a:sym typeface="Arial"/>
              </a:rPr>
              <a:t>3 ad groups, emphasize on the delivery aspect of the brand</a:t>
            </a:r>
          </a:p>
        </p:txBody>
      </p:sp>
      <p:sp>
        <p:nvSpPr>
          <p:cNvPr id="386" name="Shape 386"/>
          <p:cNvSpPr/>
          <p:nvPr/>
        </p:nvSpPr>
        <p:spPr>
          <a:xfrm>
            <a:off x="6152092" y="2037474"/>
            <a:ext cx="739443" cy="147887"/>
          </a:xfrm>
          <a:prstGeom prst="roundRect">
            <a:avLst>
              <a:gd fmla="val 16667" name="adj"/>
            </a:avLst>
          </a:prstGeom>
          <a:solidFill>
            <a:schemeClr val="lt1"/>
          </a:solidFill>
          <a:ln cap="flat" cmpd="sng" w="25400">
            <a:solidFill>
              <a:srgbClr val="FFC000"/>
            </a:solidFill>
            <a:prstDash val="solid"/>
            <a:round/>
            <a:headEnd len="med" w="med" type="none"/>
            <a:tailEnd len="med" w="med" type="none"/>
          </a:ln>
        </p:spPr>
        <p:txBody>
          <a:bodyPr anchorCtr="0" anchor="ctr" bIns="45700" lIns="91425" rIns="91425" tIns="45700">
            <a:noAutofit/>
          </a:bodyPr>
          <a:lstStyle/>
          <a:p>
            <a:pPr indent="0" lvl="0" marL="0" marR="0" rtl="0" algn="ctr">
              <a:lnSpc>
                <a:spcPct val="85000"/>
              </a:lnSpc>
              <a:spcBef>
                <a:spcPts val="0"/>
              </a:spcBef>
              <a:spcAft>
                <a:spcPts val="0"/>
              </a:spcAft>
              <a:buClr>
                <a:schemeClr val="lt1"/>
              </a:buClr>
              <a:buSzPct val="25000"/>
              <a:buFont typeface="Arial"/>
              <a:buNone/>
            </a:pPr>
            <a:r>
              <a:rPr b="0" i="0" lang="en" sz="1400" u="none" cap="none" strike="noStrike">
                <a:solidFill>
                  <a:schemeClr val="lt1"/>
                </a:solidFill>
                <a:latin typeface="Arial"/>
                <a:ea typeface="Arial"/>
                <a:cs typeface="Arial"/>
                <a:sym typeface="Arial"/>
              </a:rPr>
              <a:t>Product (20%)</a:t>
            </a:r>
          </a:p>
        </p:txBody>
      </p:sp>
      <p:sp>
        <p:nvSpPr>
          <p:cNvPr id="387" name="Shape 387"/>
          <p:cNvSpPr/>
          <p:nvPr/>
        </p:nvSpPr>
        <p:spPr>
          <a:xfrm>
            <a:off x="6338787" y="2188318"/>
            <a:ext cx="366054" cy="73211"/>
          </a:xfrm>
          <a:prstGeom prst="roundRect">
            <a:avLst>
              <a:gd fmla="val 16667" name="adj"/>
            </a:avLst>
          </a:prstGeom>
          <a:solidFill>
            <a:schemeClr val="lt1"/>
          </a:solidFill>
          <a:ln cap="flat" cmpd="sng" w="25400">
            <a:solidFill>
              <a:srgbClr val="FFC000"/>
            </a:solidFill>
            <a:prstDash val="solid"/>
            <a:round/>
            <a:headEnd len="med" w="med" type="none"/>
            <a:tailEnd len="med" w="med" type="none"/>
          </a:ln>
        </p:spPr>
        <p:txBody>
          <a:bodyPr anchorCtr="0" anchor="ctr" bIns="45700" lIns="91425" rIns="91425" tIns="45700">
            <a:noAutofit/>
          </a:bodyPr>
          <a:lstStyle/>
          <a:p>
            <a:pPr indent="0" lvl="0" marL="0" marR="0" rtl="0" algn="ctr">
              <a:lnSpc>
                <a:spcPct val="85000"/>
              </a:lnSpc>
              <a:spcBef>
                <a:spcPts val="0"/>
              </a:spcBef>
              <a:spcAft>
                <a:spcPts val="0"/>
              </a:spcAft>
              <a:buClr>
                <a:schemeClr val="lt1"/>
              </a:buClr>
              <a:buSzPct val="25000"/>
              <a:buFont typeface="Arial"/>
              <a:buNone/>
            </a:pPr>
            <a:r>
              <a:rPr b="0" i="0" lang="en" sz="1400" u="none" cap="none" strike="noStrike">
                <a:solidFill>
                  <a:schemeClr val="lt1"/>
                </a:solidFill>
                <a:latin typeface="Arial"/>
                <a:ea typeface="Arial"/>
                <a:cs typeface="Arial"/>
                <a:sym typeface="Arial"/>
              </a:rPr>
              <a:t>10 ad groups, displayed various product offering of the brand. </a:t>
            </a:r>
          </a:p>
        </p:txBody>
      </p:sp>
      <p:sp>
        <p:nvSpPr>
          <p:cNvPr id="388" name="Shape 388"/>
          <p:cNvSpPr/>
          <p:nvPr/>
        </p:nvSpPr>
        <p:spPr>
          <a:xfrm>
            <a:off x="6906325" y="2037474"/>
            <a:ext cx="739443" cy="147887"/>
          </a:xfrm>
          <a:prstGeom prst="roundRect">
            <a:avLst>
              <a:gd fmla="val 16667" name="adj"/>
            </a:avLst>
          </a:prstGeom>
          <a:solidFill>
            <a:schemeClr val="lt1"/>
          </a:solidFill>
          <a:ln cap="flat" cmpd="sng" w="25400">
            <a:solidFill>
              <a:srgbClr val="FFC000"/>
            </a:solidFill>
            <a:prstDash val="solid"/>
            <a:round/>
            <a:headEnd len="med" w="med" type="none"/>
            <a:tailEnd len="med" w="med" type="none"/>
          </a:ln>
        </p:spPr>
        <p:txBody>
          <a:bodyPr anchorCtr="0" anchor="ctr" bIns="45700" lIns="91425" rIns="91425" tIns="45700">
            <a:noAutofit/>
          </a:bodyPr>
          <a:lstStyle/>
          <a:p>
            <a:pPr indent="0" lvl="0" marL="0" marR="0" rtl="0" algn="ctr">
              <a:lnSpc>
                <a:spcPct val="85000"/>
              </a:lnSpc>
              <a:spcBef>
                <a:spcPts val="0"/>
              </a:spcBef>
              <a:spcAft>
                <a:spcPts val="0"/>
              </a:spcAft>
              <a:buClr>
                <a:schemeClr val="lt1"/>
              </a:buClr>
              <a:buSzPct val="25000"/>
              <a:buFont typeface="Arial"/>
              <a:buNone/>
            </a:pPr>
            <a:r>
              <a:rPr b="0" i="0" lang="en" sz="1400" u="none" cap="none" strike="noStrike">
                <a:solidFill>
                  <a:schemeClr val="lt1"/>
                </a:solidFill>
                <a:latin typeface="Arial"/>
                <a:ea typeface="Arial"/>
                <a:cs typeface="Arial"/>
                <a:sym typeface="Arial"/>
              </a:rPr>
              <a:t>Benefit (10%)</a:t>
            </a:r>
          </a:p>
        </p:txBody>
      </p:sp>
      <p:sp>
        <p:nvSpPr>
          <p:cNvPr id="389" name="Shape 389"/>
          <p:cNvSpPr/>
          <p:nvPr/>
        </p:nvSpPr>
        <p:spPr>
          <a:xfrm>
            <a:off x="7093018" y="2188318"/>
            <a:ext cx="366054" cy="73211"/>
          </a:xfrm>
          <a:prstGeom prst="roundRect">
            <a:avLst>
              <a:gd fmla="val 16667" name="adj"/>
            </a:avLst>
          </a:prstGeom>
          <a:solidFill>
            <a:schemeClr val="lt1"/>
          </a:solidFill>
          <a:ln cap="flat" cmpd="sng" w="25400">
            <a:solidFill>
              <a:srgbClr val="FFC000"/>
            </a:solidFill>
            <a:prstDash val="solid"/>
            <a:round/>
            <a:headEnd len="med" w="med" type="none"/>
            <a:tailEnd len="med" w="med" type="none"/>
          </a:ln>
        </p:spPr>
        <p:txBody>
          <a:bodyPr anchorCtr="0" anchor="ctr" bIns="45700" lIns="91425" rIns="91425" tIns="45700">
            <a:noAutofit/>
          </a:bodyPr>
          <a:lstStyle/>
          <a:p>
            <a:pPr indent="0" lvl="0" marL="0" marR="0" rtl="0" algn="ctr">
              <a:lnSpc>
                <a:spcPct val="85000"/>
              </a:lnSpc>
              <a:spcBef>
                <a:spcPts val="0"/>
              </a:spcBef>
              <a:spcAft>
                <a:spcPts val="0"/>
              </a:spcAft>
              <a:buClr>
                <a:schemeClr val="lt1"/>
              </a:buClr>
              <a:buSzPct val="25000"/>
              <a:buFont typeface="Arial"/>
              <a:buNone/>
            </a:pPr>
            <a:r>
              <a:rPr b="0" i="0" lang="en" sz="1400" u="none" cap="none" strike="noStrike">
                <a:solidFill>
                  <a:schemeClr val="lt1"/>
                </a:solidFill>
                <a:latin typeface="Arial"/>
                <a:ea typeface="Arial"/>
                <a:cs typeface="Arial"/>
                <a:sym typeface="Arial"/>
              </a:rPr>
              <a:t>8 ad group, emphasize on the benefits of the products (healthy, authentic, etc.)</a:t>
            </a: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3" name="Shape 123"/>
        <p:cNvGrpSpPr/>
        <p:nvPr/>
      </p:nvGrpSpPr>
      <p:grpSpPr>
        <a:xfrm>
          <a:off x="0" y="0"/>
          <a:ext cx="0" cy="0"/>
          <a:chOff x="0" y="0"/>
          <a:chExt cx="0" cy="0"/>
        </a:xfrm>
      </p:grpSpPr>
      <p:sp>
        <p:nvSpPr>
          <p:cNvPr id="124" name="Shape 124"/>
          <p:cNvSpPr txBox="1"/>
          <p:nvPr>
            <p:ph type="ctrTitle"/>
          </p:nvPr>
        </p:nvSpPr>
        <p:spPr>
          <a:xfrm>
            <a:off x="2022225" y="1693525"/>
            <a:ext cx="5798998" cy="1159798"/>
          </a:xfrm>
          <a:prstGeom prst="rect">
            <a:avLst/>
          </a:prstGeom>
          <a:solidFill>
            <a:srgbClr val="FFFFFF"/>
          </a:solidFill>
          <a:ln>
            <a:noFill/>
          </a:ln>
        </p:spPr>
        <p:txBody>
          <a:bodyPr anchorCtr="0" anchor="b" bIns="91425" lIns="91425" rIns="91425" tIns="91425">
            <a:noAutofit/>
          </a:bodyPr>
          <a:lstStyle/>
          <a:p>
            <a:pPr indent="0" lvl="0" marL="0" marR="0" rtl="0" algn="l">
              <a:lnSpc>
                <a:spcPct val="100000"/>
              </a:lnSpc>
              <a:spcBef>
                <a:spcPts val="0"/>
              </a:spcBef>
              <a:spcAft>
                <a:spcPts val="0"/>
              </a:spcAft>
              <a:buClr>
                <a:srgbClr val="000000"/>
              </a:buClr>
              <a:buSzPct val="25000"/>
              <a:buFont typeface="Lora"/>
              <a:buNone/>
            </a:pPr>
            <a:r>
              <a:rPr b="1" i="0" lang="en" sz="3000" u="none" cap="none" strike="noStrike">
                <a:solidFill>
                  <a:srgbClr val="000000"/>
                </a:solidFill>
                <a:latin typeface="Lora"/>
                <a:ea typeface="Lora"/>
                <a:cs typeface="Lora"/>
                <a:sym typeface="Lora"/>
              </a:rPr>
              <a:t>Nomz, Inc. - Client Overview</a:t>
            </a:r>
          </a:p>
        </p:txBody>
      </p:sp>
      <p:sp>
        <p:nvSpPr>
          <p:cNvPr id="125" name="Shape 125"/>
          <p:cNvSpPr txBox="1"/>
          <p:nvPr>
            <p:ph idx="1" type="subTitle"/>
          </p:nvPr>
        </p:nvSpPr>
        <p:spPr>
          <a:xfrm>
            <a:off x="2022300" y="2815925"/>
            <a:ext cx="6209700" cy="784798"/>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000000"/>
              </a:buClr>
              <a:buSzPct val="25000"/>
              <a:buFont typeface="Quattrocento Sans"/>
              <a:buNone/>
            </a:pPr>
            <a:r>
              <a:rPr b="0" i="0" lang="en" sz="1400" u="none" cap="none" strike="noStrike">
                <a:solidFill>
                  <a:srgbClr val="000000"/>
                </a:solidFill>
                <a:highlight>
                  <a:srgbClr val="FFCD00"/>
                </a:highlight>
                <a:latin typeface="Quattrocento Sans"/>
                <a:ea typeface="Quattrocento Sans"/>
                <a:cs typeface="Quattrocento Sans"/>
                <a:sym typeface="Quattrocento Sans"/>
              </a:rPr>
              <a:t>Convenient Wholesome Asian Soups in NYC’s Competitive Landscape</a:t>
            </a:r>
          </a:p>
        </p:txBody>
      </p:sp>
      <p:sp>
        <p:nvSpPr>
          <p:cNvPr id="126" name="Shape 126"/>
          <p:cNvSpPr txBox="1"/>
          <p:nvPr/>
        </p:nvSpPr>
        <p:spPr>
          <a:xfrm>
            <a:off x="1133975" y="2291150"/>
            <a:ext cx="543899" cy="562199"/>
          </a:xfrm>
          <a:prstGeom prst="rect">
            <a:avLst/>
          </a:prstGeom>
          <a:noFill/>
          <a:ln>
            <a:noFill/>
          </a:ln>
        </p:spPr>
        <p:txBody>
          <a:bodyPr anchorCtr="0" anchor="ctr" bIns="91425" lIns="91425" rIns="91425" tIns="91425">
            <a:noAutofit/>
          </a:bodyPr>
          <a:lstStyle/>
          <a:p>
            <a:pPr indent="0" lvl="0" marL="0" marR="0" rtl="0" algn="ctr">
              <a:lnSpc>
                <a:spcPct val="100000"/>
              </a:lnSpc>
              <a:spcBef>
                <a:spcPts val="0"/>
              </a:spcBef>
              <a:spcAft>
                <a:spcPts val="0"/>
              </a:spcAft>
              <a:buClr>
                <a:schemeClr val="dk1"/>
              </a:buClr>
              <a:buSzPct val="25000"/>
              <a:buFont typeface="Lora"/>
              <a:buNone/>
            </a:pPr>
            <a:r>
              <a:rPr b="0" i="0" lang="en" sz="2400" u="none" cap="none" strike="noStrike">
                <a:solidFill>
                  <a:schemeClr val="dk1"/>
                </a:solidFill>
                <a:latin typeface="Lora"/>
                <a:ea typeface="Lora"/>
                <a:cs typeface="Lora"/>
                <a:sym typeface="Lora"/>
              </a:rPr>
              <a:t>1</a:t>
            </a: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93" name="Shape 393"/>
        <p:cNvGrpSpPr/>
        <p:nvPr/>
      </p:nvGrpSpPr>
      <p:grpSpPr>
        <a:xfrm>
          <a:off x="0" y="0"/>
          <a:ext cx="0" cy="0"/>
          <a:chOff x="0" y="0"/>
          <a:chExt cx="0" cy="0"/>
        </a:xfrm>
      </p:grpSpPr>
      <p:sp>
        <p:nvSpPr>
          <p:cNvPr id="394" name="Shape 394"/>
          <p:cNvSpPr txBox="1"/>
          <p:nvPr>
            <p:ph idx="1" type="body"/>
          </p:nvPr>
        </p:nvSpPr>
        <p:spPr>
          <a:xfrm>
            <a:off x="1381250" y="1618700"/>
            <a:ext cx="3425400" cy="3231000"/>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FFCD00"/>
              </a:buClr>
              <a:buSzPct val="25000"/>
              <a:buFont typeface="Quattrocento Sans"/>
              <a:buNone/>
            </a:pPr>
            <a:r>
              <a:rPr b="1" i="0" lang="en" sz="2000" u="none" cap="none" strike="noStrike">
                <a:solidFill>
                  <a:srgbClr val="000000"/>
                </a:solidFill>
                <a:highlight>
                  <a:srgbClr val="FFCD00"/>
                </a:highlight>
                <a:latin typeface="Quattrocento Sans"/>
                <a:ea typeface="Quattrocento Sans"/>
                <a:cs typeface="Quattrocento Sans"/>
                <a:sym typeface="Quattrocento Sans"/>
              </a:rPr>
              <a:t>10% Discount</a:t>
            </a:r>
          </a:p>
          <a:p>
            <a:pPr indent="0" lvl="0" marL="0" marR="0" rtl="0" algn="l">
              <a:lnSpc>
                <a:spcPct val="100000"/>
              </a:lnSpc>
              <a:spcBef>
                <a:spcPts val="0"/>
              </a:spcBef>
              <a:spcAft>
                <a:spcPts val="0"/>
              </a:spcAft>
              <a:buClr>
                <a:srgbClr val="FFCD00"/>
              </a:buClr>
              <a:buSzPct val="25000"/>
              <a:buFont typeface="Quattrocento Sans"/>
              <a:buNone/>
            </a:pPr>
            <a:r>
              <a:rPr b="0" i="0" lang="en" sz="2000" u="none" cap="none" strike="noStrike">
                <a:solidFill>
                  <a:srgbClr val="000000"/>
                </a:solidFill>
                <a:latin typeface="Quattrocento Sans"/>
                <a:ea typeface="Quattrocento Sans"/>
                <a:cs typeface="Quattrocento Sans"/>
                <a:sym typeface="Quattrocento Sans"/>
              </a:rPr>
              <a:t>a coupon code for 10% discount for search only. The goal of this promotion is to increase CTR for the Ad Groups in the exploration campaign. </a:t>
            </a:r>
          </a:p>
        </p:txBody>
      </p:sp>
      <p:sp>
        <p:nvSpPr>
          <p:cNvPr id="395" name="Shape 395"/>
          <p:cNvSpPr txBox="1"/>
          <p:nvPr>
            <p:ph type="title"/>
          </p:nvPr>
        </p:nvSpPr>
        <p:spPr>
          <a:xfrm>
            <a:off x="1381250" y="922666"/>
            <a:ext cx="3878399" cy="435599"/>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Lora"/>
              <a:buNone/>
            </a:pPr>
            <a:r>
              <a:rPr b="1" i="0" lang="en" sz="2000" u="none" cap="none" strike="noStrike">
                <a:solidFill>
                  <a:srgbClr val="000000"/>
                </a:solidFill>
                <a:latin typeface="Lora"/>
                <a:ea typeface="Lora"/>
                <a:cs typeface="Lora"/>
                <a:sym typeface="Lora"/>
              </a:rPr>
              <a:t>Click-drawing Promotions</a:t>
            </a:r>
          </a:p>
        </p:txBody>
      </p:sp>
      <p:sp>
        <p:nvSpPr>
          <p:cNvPr id="396" name="Shape 396"/>
          <p:cNvSpPr txBox="1"/>
          <p:nvPr>
            <p:ph idx="2" type="body"/>
          </p:nvPr>
        </p:nvSpPr>
        <p:spPr>
          <a:xfrm>
            <a:off x="5012916" y="1618700"/>
            <a:ext cx="3425400" cy="3231000"/>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FFCD00"/>
              </a:buClr>
              <a:buSzPct val="25000"/>
              <a:buFont typeface="Quattrocento Sans"/>
              <a:buNone/>
            </a:pPr>
            <a:r>
              <a:rPr b="1" i="0" lang="en" sz="2000" u="none" cap="none" strike="noStrike">
                <a:solidFill>
                  <a:srgbClr val="000000"/>
                </a:solidFill>
                <a:highlight>
                  <a:srgbClr val="FFCD00"/>
                </a:highlight>
                <a:latin typeface="Quattrocento Sans"/>
                <a:ea typeface="Quattrocento Sans"/>
                <a:cs typeface="Quattrocento Sans"/>
                <a:sym typeface="Quattrocento Sans"/>
              </a:rPr>
              <a:t>Nomz Raffle</a:t>
            </a:r>
          </a:p>
          <a:p>
            <a:pPr indent="0" lvl="0" marL="0" marR="0" rtl="0" algn="l">
              <a:lnSpc>
                <a:spcPct val="100000"/>
              </a:lnSpc>
              <a:spcBef>
                <a:spcPts val="0"/>
              </a:spcBef>
              <a:spcAft>
                <a:spcPts val="0"/>
              </a:spcAft>
              <a:buClr>
                <a:srgbClr val="FFCD00"/>
              </a:buClr>
              <a:buSzPct val="25000"/>
              <a:buFont typeface="Quattrocento Sans"/>
              <a:buNone/>
            </a:pPr>
            <a:r>
              <a:rPr b="0" i="0" lang="en" sz="2000" u="none" cap="none" strike="noStrike">
                <a:solidFill>
                  <a:srgbClr val="000000"/>
                </a:solidFill>
                <a:latin typeface="Quattrocento Sans"/>
                <a:ea typeface="Quattrocento Sans"/>
                <a:cs typeface="Quattrocento Sans"/>
                <a:sym typeface="Quattrocento Sans"/>
              </a:rPr>
              <a:t>A raffle in which up to 5 people can win 10 soups for themselves and two of their friends. The goal of this promotion is to work with other marketing efforts to draw clicks for the marketing-based campaign. </a:t>
            </a:r>
          </a:p>
        </p:txBody>
      </p:sp>
      <p:grpSp>
        <p:nvGrpSpPr>
          <p:cNvPr id="397" name="Shape 397"/>
          <p:cNvGrpSpPr/>
          <p:nvPr/>
        </p:nvGrpSpPr>
        <p:grpSpPr>
          <a:xfrm>
            <a:off x="916456" y="1019748"/>
            <a:ext cx="214622" cy="214624"/>
            <a:chOff x="2594050" y="1631825"/>
            <a:chExt cx="439624" cy="439625"/>
          </a:xfrm>
        </p:grpSpPr>
        <p:sp>
          <p:nvSpPr>
            <p:cNvPr id="398" name="Shape 398"/>
            <p:cNvSpPr/>
            <p:nvPr/>
          </p:nvSpPr>
          <p:spPr>
            <a:xfrm>
              <a:off x="2594050" y="1883300"/>
              <a:ext cx="188175" cy="188150"/>
            </a:xfrm>
            <a:custGeom>
              <a:pathLst>
                <a:path extrusionOk="0" fill="none" h="120000" w="120000">
                  <a:moveTo>
                    <a:pt x="95528" y="0"/>
                  </a:moveTo>
                  <a:lnTo>
                    <a:pt x="8561" y="102524"/>
                  </a:lnTo>
                  <a:lnTo>
                    <a:pt x="15" y="120000"/>
                  </a:lnTo>
                  <a:lnTo>
                    <a:pt x="17489" y="111453"/>
                  </a:lnTo>
                  <a:lnTo>
                    <a:pt x="119984" y="24459"/>
                  </a:lnTo>
                  <a:lnTo>
                    <a:pt x="95528" y="0"/>
                  </a:lnTo>
                  <a:close/>
                </a:path>
              </a:pathLst>
            </a:custGeom>
            <a:noFill/>
            <a:ln cap="rnd" cmpd="sng" w="9525">
              <a:solidFill>
                <a:srgbClr val="0000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399" name="Shape 399"/>
            <p:cNvSpPr/>
            <p:nvPr/>
          </p:nvSpPr>
          <p:spPr>
            <a:xfrm>
              <a:off x="2857700" y="1631825"/>
              <a:ext cx="175974" cy="175999"/>
            </a:xfrm>
            <a:custGeom>
              <a:pathLst>
                <a:path extrusionOk="0" fill="none" h="120000" w="120000">
                  <a:moveTo>
                    <a:pt x="4568" y="46090"/>
                  </a:moveTo>
                  <a:lnTo>
                    <a:pt x="73919" y="115414"/>
                  </a:lnTo>
                  <a:lnTo>
                    <a:pt x="73919" y="115414"/>
                  </a:lnTo>
                  <a:lnTo>
                    <a:pt x="73919" y="115414"/>
                  </a:lnTo>
                  <a:lnTo>
                    <a:pt x="79306" y="117903"/>
                  </a:lnTo>
                  <a:lnTo>
                    <a:pt x="85120" y="119573"/>
                  </a:lnTo>
                  <a:lnTo>
                    <a:pt x="90524" y="119982"/>
                  </a:lnTo>
                  <a:lnTo>
                    <a:pt x="96337" y="119982"/>
                  </a:lnTo>
                  <a:lnTo>
                    <a:pt x="102150" y="118738"/>
                  </a:lnTo>
                  <a:lnTo>
                    <a:pt x="107538" y="116659"/>
                  </a:lnTo>
                  <a:lnTo>
                    <a:pt x="110026" y="115005"/>
                  </a:lnTo>
                  <a:lnTo>
                    <a:pt x="112533" y="113761"/>
                  </a:lnTo>
                  <a:lnTo>
                    <a:pt x="115022" y="111681"/>
                  </a:lnTo>
                  <a:lnTo>
                    <a:pt x="117511" y="109602"/>
                  </a:lnTo>
                  <a:lnTo>
                    <a:pt x="117511" y="109602"/>
                  </a:lnTo>
                  <a:lnTo>
                    <a:pt x="118346" y="108357"/>
                  </a:lnTo>
                  <a:lnTo>
                    <a:pt x="119590" y="106704"/>
                  </a:lnTo>
                  <a:lnTo>
                    <a:pt x="119999" y="104625"/>
                  </a:lnTo>
                  <a:lnTo>
                    <a:pt x="119999" y="102971"/>
                  </a:lnTo>
                  <a:lnTo>
                    <a:pt x="119999" y="102971"/>
                  </a:lnTo>
                  <a:lnTo>
                    <a:pt x="119999" y="101301"/>
                  </a:lnTo>
                  <a:lnTo>
                    <a:pt x="119590" y="99647"/>
                  </a:lnTo>
                  <a:lnTo>
                    <a:pt x="118346" y="97977"/>
                  </a:lnTo>
                  <a:lnTo>
                    <a:pt x="117511" y="96323"/>
                  </a:lnTo>
                  <a:lnTo>
                    <a:pt x="23679" y="2505"/>
                  </a:lnTo>
                  <a:lnTo>
                    <a:pt x="23679" y="2505"/>
                  </a:lnTo>
                  <a:lnTo>
                    <a:pt x="22008" y="1670"/>
                  </a:lnTo>
                  <a:lnTo>
                    <a:pt x="20355" y="426"/>
                  </a:lnTo>
                  <a:lnTo>
                    <a:pt x="18684" y="0"/>
                  </a:lnTo>
                  <a:lnTo>
                    <a:pt x="17030" y="0"/>
                  </a:lnTo>
                  <a:lnTo>
                    <a:pt x="17030" y="0"/>
                  </a:lnTo>
                  <a:lnTo>
                    <a:pt x="15377" y="0"/>
                  </a:lnTo>
                  <a:lnTo>
                    <a:pt x="13297" y="426"/>
                  </a:lnTo>
                  <a:lnTo>
                    <a:pt x="11626" y="1670"/>
                  </a:lnTo>
                  <a:lnTo>
                    <a:pt x="10382" y="2505"/>
                  </a:lnTo>
                  <a:lnTo>
                    <a:pt x="10382" y="2505"/>
                  </a:lnTo>
                  <a:lnTo>
                    <a:pt x="8302" y="4994"/>
                  </a:lnTo>
                  <a:lnTo>
                    <a:pt x="6239" y="7482"/>
                  </a:lnTo>
                  <a:lnTo>
                    <a:pt x="4995" y="9971"/>
                  </a:lnTo>
                  <a:lnTo>
                    <a:pt x="3324" y="12460"/>
                  </a:lnTo>
                  <a:lnTo>
                    <a:pt x="1244" y="17863"/>
                  </a:lnTo>
                  <a:lnTo>
                    <a:pt x="0" y="23676"/>
                  </a:lnTo>
                  <a:lnTo>
                    <a:pt x="0" y="29488"/>
                  </a:lnTo>
                  <a:lnTo>
                    <a:pt x="426" y="34875"/>
                  </a:lnTo>
                  <a:lnTo>
                    <a:pt x="2079" y="40687"/>
                  </a:lnTo>
                  <a:lnTo>
                    <a:pt x="4568" y="46090"/>
                  </a:lnTo>
                  <a:lnTo>
                    <a:pt x="4568" y="46090"/>
                  </a:lnTo>
                  <a:close/>
                </a:path>
              </a:pathLst>
            </a:custGeom>
            <a:noFill/>
            <a:ln cap="rnd" cmpd="sng" w="9525">
              <a:solidFill>
                <a:srgbClr val="0000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400" name="Shape 400"/>
            <p:cNvSpPr/>
            <p:nvPr/>
          </p:nvSpPr>
          <p:spPr>
            <a:xfrm>
              <a:off x="2662850" y="1699400"/>
              <a:ext cx="303249" cy="303249"/>
            </a:xfrm>
            <a:custGeom>
              <a:pathLst>
                <a:path extrusionOk="0" fill="none" h="120000" w="120000">
                  <a:moveTo>
                    <a:pt x="79518" y="9"/>
                  </a:moveTo>
                  <a:lnTo>
                    <a:pt x="48197" y="31568"/>
                  </a:lnTo>
                  <a:lnTo>
                    <a:pt x="48197" y="31568"/>
                  </a:lnTo>
                  <a:lnTo>
                    <a:pt x="45784" y="30608"/>
                  </a:lnTo>
                  <a:lnTo>
                    <a:pt x="43380" y="29648"/>
                  </a:lnTo>
                  <a:lnTo>
                    <a:pt x="40481" y="28679"/>
                  </a:lnTo>
                  <a:lnTo>
                    <a:pt x="37592" y="28194"/>
                  </a:lnTo>
                  <a:lnTo>
                    <a:pt x="34466" y="27472"/>
                  </a:lnTo>
                  <a:lnTo>
                    <a:pt x="31330" y="26997"/>
                  </a:lnTo>
                  <a:lnTo>
                    <a:pt x="28194" y="26750"/>
                  </a:lnTo>
                  <a:lnTo>
                    <a:pt x="25068" y="26750"/>
                  </a:lnTo>
                  <a:lnTo>
                    <a:pt x="25068" y="26750"/>
                  </a:lnTo>
                  <a:lnTo>
                    <a:pt x="22169" y="26750"/>
                  </a:lnTo>
                  <a:lnTo>
                    <a:pt x="19281" y="26997"/>
                  </a:lnTo>
                  <a:lnTo>
                    <a:pt x="16154" y="27472"/>
                  </a:lnTo>
                  <a:lnTo>
                    <a:pt x="13018" y="28194"/>
                  </a:lnTo>
                  <a:lnTo>
                    <a:pt x="9882" y="29401"/>
                  </a:lnTo>
                  <a:lnTo>
                    <a:pt x="6994" y="30608"/>
                  </a:lnTo>
                  <a:lnTo>
                    <a:pt x="4105" y="32537"/>
                  </a:lnTo>
                  <a:lnTo>
                    <a:pt x="1454" y="34704"/>
                  </a:lnTo>
                  <a:lnTo>
                    <a:pt x="1454" y="34704"/>
                  </a:lnTo>
                  <a:lnTo>
                    <a:pt x="732" y="35426"/>
                  </a:lnTo>
                  <a:lnTo>
                    <a:pt x="247" y="36385"/>
                  </a:lnTo>
                  <a:lnTo>
                    <a:pt x="9" y="37355"/>
                  </a:lnTo>
                  <a:lnTo>
                    <a:pt x="9" y="38562"/>
                  </a:lnTo>
                  <a:lnTo>
                    <a:pt x="9" y="38562"/>
                  </a:lnTo>
                  <a:lnTo>
                    <a:pt x="9" y="39521"/>
                  </a:lnTo>
                  <a:lnTo>
                    <a:pt x="247" y="40491"/>
                  </a:lnTo>
                  <a:lnTo>
                    <a:pt x="732" y="41450"/>
                  </a:lnTo>
                  <a:lnTo>
                    <a:pt x="1454" y="42410"/>
                  </a:lnTo>
                  <a:lnTo>
                    <a:pt x="77589" y="118555"/>
                  </a:lnTo>
                  <a:lnTo>
                    <a:pt x="77589" y="118555"/>
                  </a:lnTo>
                  <a:lnTo>
                    <a:pt x="78558" y="119277"/>
                  </a:lnTo>
                  <a:lnTo>
                    <a:pt x="79518" y="119752"/>
                  </a:lnTo>
                  <a:lnTo>
                    <a:pt x="80478" y="119999"/>
                  </a:lnTo>
                  <a:lnTo>
                    <a:pt x="81447" y="119999"/>
                  </a:lnTo>
                  <a:lnTo>
                    <a:pt x="81447" y="119999"/>
                  </a:lnTo>
                  <a:lnTo>
                    <a:pt x="82654" y="119999"/>
                  </a:lnTo>
                  <a:lnTo>
                    <a:pt x="83614" y="119752"/>
                  </a:lnTo>
                  <a:lnTo>
                    <a:pt x="84573" y="119277"/>
                  </a:lnTo>
                  <a:lnTo>
                    <a:pt x="85295" y="118555"/>
                  </a:lnTo>
                  <a:lnTo>
                    <a:pt x="85295" y="118555"/>
                  </a:lnTo>
                  <a:lnTo>
                    <a:pt x="87472" y="115904"/>
                  </a:lnTo>
                  <a:lnTo>
                    <a:pt x="89391" y="113005"/>
                  </a:lnTo>
                  <a:lnTo>
                    <a:pt x="90598" y="110117"/>
                  </a:lnTo>
                  <a:lnTo>
                    <a:pt x="91805" y="106981"/>
                  </a:lnTo>
                  <a:lnTo>
                    <a:pt x="92527" y="103854"/>
                  </a:lnTo>
                  <a:lnTo>
                    <a:pt x="93012" y="100718"/>
                  </a:lnTo>
                  <a:lnTo>
                    <a:pt x="93249" y="97830"/>
                  </a:lnTo>
                  <a:lnTo>
                    <a:pt x="93249" y="94941"/>
                  </a:lnTo>
                  <a:lnTo>
                    <a:pt x="93249" y="94941"/>
                  </a:lnTo>
                  <a:lnTo>
                    <a:pt x="93249" y="91805"/>
                  </a:lnTo>
                  <a:lnTo>
                    <a:pt x="93012" y="88679"/>
                  </a:lnTo>
                  <a:lnTo>
                    <a:pt x="92527" y="85543"/>
                  </a:lnTo>
                  <a:lnTo>
                    <a:pt x="91805" y="82407"/>
                  </a:lnTo>
                  <a:lnTo>
                    <a:pt x="91320" y="79518"/>
                  </a:lnTo>
                  <a:lnTo>
                    <a:pt x="90361" y="76629"/>
                  </a:lnTo>
                  <a:lnTo>
                    <a:pt x="89391" y="74215"/>
                  </a:lnTo>
                  <a:lnTo>
                    <a:pt x="88431" y="71812"/>
                  </a:lnTo>
                  <a:lnTo>
                    <a:pt x="119999" y="40491"/>
                  </a:lnTo>
                </a:path>
              </a:pathLst>
            </a:custGeom>
            <a:noFill/>
            <a:ln cap="rnd" cmpd="sng" w="9525">
              <a:solidFill>
                <a:srgbClr val="0000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401" name="Shape 401"/>
            <p:cNvSpPr/>
            <p:nvPr/>
          </p:nvSpPr>
          <p:spPr>
            <a:xfrm>
              <a:off x="2814909" y="1754059"/>
              <a:ext cx="49950" cy="49950"/>
            </a:xfrm>
            <a:custGeom>
              <a:pathLst>
                <a:path extrusionOk="0" fill="none" h="120000" w="120000">
                  <a:moveTo>
                    <a:pt x="60" y="119939"/>
                  </a:moveTo>
                  <a:lnTo>
                    <a:pt x="120000" y="0"/>
                  </a:lnTo>
                </a:path>
              </a:pathLst>
            </a:custGeom>
            <a:noFill/>
            <a:ln cap="rnd" cmpd="sng" w="9525">
              <a:solidFill>
                <a:srgbClr val="0000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grpSp>
      <p:pic>
        <p:nvPicPr>
          <p:cNvPr id="402" name="Shape 402"/>
          <p:cNvPicPr preferRelativeResize="0"/>
          <p:nvPr/>
        </p:nvPicPr>
        <p:blipFill rotWithShape="1">
          <a:blip r:embed="rId3">
            <a:alphaModFix/>
          </a:blip>
          <a:srcRect b="12958" l="0" r="0" t="0"/>
          <a:stretch/>
        </p:blipFill>
        <p:spPr>
          <a:xfrm flipH="1">
            <a:off x="611558" y="715037"/>
            <a:ext cx="874825" cy="768249"/>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06" name="Shape 406"/>
        <p:cNvGrpSpPr/>
        <p:nvPr/>
      </p:nvGrpSpPr>
      <p:grpSpPr>
        <a:xfrm>
          <a:off x="0" y="0"/>
          <a:ext cx="0" cy="0"/>
          <a:chOff x="0" y="0"/>
          <a:chExt cx="0" cy="0"/>
        </a:xfrm>
      </p:grpSpPr>
      <p:sp>
        <p:nvSpPr>
          <p:cNvPr id="407" name="Shape 407"/>
          <p:cNvSpPr txBox="1"/>
          <p:nvPr>
            <p:ph type="title"/>
          </p:nvPr>
        </p:nvSpPr>
        <p:spPr>
          <a:xfrm>
            <a:off x="1381250" y="871566"/>
            <a:ext cx="4342654" cy="435599"/>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Lora"/>
              <a:buNone/>
            </a:pPr>
            <a:r>
              <a:rPr b="1" i="0" lang="en" sz="2000" u="none" cap="none" strike="noStrike">
                <a:solidFill>
                  <a:srgbClr val="000000"/>
                </a:solidFill>
                <a:highlight>
                  <a:srgbClr val="F1C232"/>
                </a:highlight>
                <a:latin typeface="Lora"/>
                <a:ea typeface="Lora"/>
                <a:cs typeface="Lora"/>
                <a:sym typeface="Lora"/>
              </a:rPr>
              <a:t>Three-Pronged</a:t>
            </a:r>
            <a:r>
              <a:rPr b="1" i="0" lang="en" sz="2000" u="none" cap="none" strike="noStrike">
                <a:solidFill>
                  <a:srgbClr val="000000"/>
                </a:solidFill>
                <a:latin typeface="Lora"/>
                <a:ea typeface="Lora"/>
                <a:cs typeface="Lora"/>
                <a:sym typeface="Lora"/>
              </a:rPr>
              <a:t> Marketing Strategy</a:t>
            </a:r>
          </a:p>
        </p:txBody>
      </p:sp>
      <p:sp>
        <p:nvSpPr>
          <p:cNvPr id="408" name="Shape 408"/>
          <p:cNvSpPr txBox="1"/>
          <p:nvPr>
            <p:ph idx="1" type="body"/>
          </p:nvPr>
        </p:nvSpPr>
        <p:spPr>
          <a:xfrm>
            <a:off x="1636050" y="4182375"/>
            <a:ext cx="5871899" cy="3112200"/>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chemeClr val="dk1"/>
              </a:buClr>
              <a:buSzPct val="25000"/>
              <a:buFont typeface="Arial"/>
              <a:buNone/>
            </a:pPr>
            <a:r>
              <a:rPr b="0" i="1" lang="en" sz="1800" u="none" cap="none" strike="noStrike">
                <a:solidFill>
                  <a:srgbClr val="000000"/>
                </a:solidFill>
                <a:latin typeface="Quattrocento Sans"/>
                <a:ea typeface="Quattrocento Sans"/>
                <a:cs typeface="Quattrocento Sans"/>
                <a:sym typeface="Quattrocento Sans"/>
              </a:rPr>
              <a:t>Each of these three approaches are designed to </a:t>
            </a:r>
            <a:r>
              <a:rPr b="1" i="1" lang="en" sz="1800" u="none" cap="none" strike="noStrike">
                <a:solidFill>
                  <a:srgbClr val="000000"/>
                </a:solidFill>
                <a:latin typeface="Quattrocento Sans"/>
                <a:ea typeface="Quattrocento Sans"/>
                <a:cs typeface="Quattrocento Sans"/>
                <a:sym typeface="Quattrocento Sans"/>
              </a:rPr>
              <a:t>funnel impressions and clicks</a:t>
            </a:r>
            <a:r>
              <a:rPr b="0" i="1" lang="en" sz="1800" u="none" cap="none" strike="noStrike">
                <a:solidFill>
                  <a:srgbClr val="000000"/>
                </a:solidFill>
                <a:latin typeface="Quattrocento Sans"/>
                <a:ea typeface="Quattrocento Sans"/>
                <a:cs typeface="Quattrocento Sans"/>
                <a:sym typeface="Quattrocento Sans"/>
              </a:rPr>
              <a:t> into the GOMC campaign. </a:t>
            </a:r>
          </a:p>
          <a:p>
            <a:pPr indent="0" lvl="0" marL="0" marR="0" rtl="0" algn="l">
              <a:lnSpc>
                <a:spcPct val="100000"/>
              </a:lnSpc>
              <a:spcBef>
                <a:spcPts val="0"/>
              </a:spcBef>
              <a:spcAft>
                <a:spcPts val="0"/>
              </a:spcAft>
              <a:buClr>
                <a:srgbClr val="FFCD00"/>
              </a:buClr>
              <a:buSzPct val="25000"/>
              <a:buFont typeface="Quattrocento Sans"/>
              <a:buNone/>
            </a:pPr>
            <a:r>
              <a:t/>
            </a:r>
            <a:endParaRPr b="0" i="0" sz="1800" u="none" cap="none" strike="noStrike">
              <a:solidFill>
                <a:srgbClr val="000000"/>
              </a:solidFill>
              <a:latin typeface="Quattrocento Sans"/>
              <a:ea typeface="Quattrocento Sans"/>
              <a:cs typeface="Quattrocento Sans"/>
              <a:sym typeface="Quattrocento Sans"/>
            </a:endParaRPr>
          </a:p>
        </p:txBody>
      </p:sp>
      <p:sp>
        <p:nvSpPr>
          <p:cNvPr id="409" name="Shape 409"/>
          <p:cNvSpPr/>
          <p:nvPr/>
        </p:nvSpPr>
        <p:spPr>
          <a:xfrm>
            <a:off x="852554" y="962370"/>
            <a:ext cx="356202" cy="356202"/>
          </a:xfrm>
          <a:custGeom>
            <a:pathLst>
              <a:path extrusionOk="0" fill="none" h="120000" w="120000">
                <a:moveTo>
                  <a:pt x="114485" y="49657"/>
                </a:moveTo>
                <a:lnTo>
                  <a:pt x="102069" y="48277"/>
                </a:lnTo>
                <a:lnTo>
                  <a:pt x="102069" y="48277"/>
                </a:lnTo>
                <a:lnTo>
                  <a:pt x="101382" y="45863"/>
                </a:lnTo>
                <a:lnTo>
                  <a:pt x="100342" y="43279"/>
                </a:lnTo>
                <a:lnTo>
                  <a:pt x="99308" y="40865"/>
                </a:lnTo>
                <a:lnTo>
                  <a:pt x="98105" y="38452"/>
                </a:lnTo>
                <a:lnTo>
                  <a:pt x="105863" y="28796"/>
                </a:lnTo>
                <a:lnTo>
                  <a:pt x="105863" y="28796"/>
                </a:lnTo>
                <a:lnTo>
                  <a:pt x="106380" y="27763"/>
                </a:lnTo>
                <a:lnTo>
                  <a:pt x="106727" y="26729"/>
                </a:lnTo>
                <a:lnTo>
                  <a:pt x="107067" y="25696"/>
                </a:lnTo>
                <a:lnTo>
                  <a:pt x="107067" y="24662"/>
                </a:lnTo>
                <a:lnTo>
                  <a:pt x="106897" y="23452"/>
                </a:lnTo>
                <a:lnTo>
                  <a:pt x="106550" y="22418"/>
                </a:lnTo>
                <a:lnTo>
                  <a:pt x="106033" y="21385"/>
                </a:lnTo>
                <a:lnTo>
                  <a:pt x="105346" y="20521"/>
                </a:lnTo>
                <a:lnTo>
                  <a:pt x="99485" y="14660"/>
                </a:lnTo>
                <a:lnTo>
                  <a:pt x="99485" y="14660"/>
                </a:lnTo>
                <a:lnTo>
                  <a:pt x="98621" y="13973"/>
                </a:lnTo>
                <a:lnTo>
                  <a:pt x="97588" y="13456"/>
                </a:lnTo>
                <a:lnTo>
                  <a:pt x="96554" y="13109"/>
                </a:lnTo>
                <a:lnTo>
                  <a:pt x="95344" y="12932"/>
                </a:lnTo>
                <a:lnTo>
                  <a:pt x="94310" y="12932"/>
                </a:lnTo>
                <a:lnTo>
                  <a:pt x="93277" y="13279"/>
                </a:lnTo>
                <a:lnTo>
                  <a:pt x="92243" y="13626"/>
                </a:lnTo>
                <a:lnTo>
                  <a:pt x="91210" y="14313"/>
                </a:lnTo>
                <a:lnTo>
                  <a:pt x="81554" y="21901"/>
                </a:lnTo>
                <a:lnTo>
                  <a:pt x="81554" y="21901"/>
                </a:lnTo>
                <a:lnTo>
                  <a:pt x="79141" y="20691"/>
                </a:lnTo>
                <a:lnTo>
                  <a:pt x="76727" y="19657"/>
                </a:lnTo>
                <a:lnTo>
                  <a:pt x="74136" y="18624"/>
                </a:lnTo>
                <a:lnTo>
                  <a:pt x="71729" y="17937"/>
                </a:lnTo>
                <a:lnTo>
                  <a:pt x="70349" y="5521"/>
                </a:lnTo>
                <a:lnTo>
                  <a:pt x="70349" y="5521"/>
                </a:lnTo>
                <a:lnTo>
                  <a:pt x="70002" y="4487"/>
                </a:lnTo>
                <a:lnTo>
                  <a:pt x="69655" y="3454"/>
                </a:lnTo>
                <a:lnTo>
                  <a:pt x="68968" y="2420"/>
                </a:lnTo>
                <a:lnTo>
                  <a:pt x="68275" y="1727"/>
                </a:lnTo>
                <a:lnTo>
                  <a:pt x="67241" y="1040"/>
                </a:lnTo>
                <a:lnTo>
                  <a:pt x="66385" y="523"/>
                </a:lnTo>
                <a:lnTo>
                  <a:pt x="65344" y="176"/>
                </a:lnTo>
                <a:lnTo>
                  <a:pt x="64141" y="7"/>
                </a:lnTo>
                <a:lnTo>
                  <a:pt x="55865" y="7"/>
                </a:lnTo>
                <a:lnTo>
                  <a:pt x="55865" y="7"/>
                </a:lnTo>
                <a:lnTo>
                  <a:pt x="54655" y="176"/>
                </a:lnTo>
                <a:lnTo>
                  <a:pt x="53621" y="523"/>
                </a:lnTo>
                <a:lnTo>
                  <a:pt x="52758" y="1040"/>
                </a:lnTo>
                <a:lnTo>
                  <a:pt x="51724" y="1727"/>
                </a:lnTo>
                <a:lnTo>
                  <a:pt x="51038" y="2420"/>
                </a:lnTo>
                <a:lnTo>
                  <a:pt x="50344" y="3454"/>
                </a:lnTo>
                <a:lnTo>
                  <a:pt x="50004" y="4487"/>
                </a:lnTo>
                <a:lnTo>
                  <a:pt x="49657" y="5521"/>
                </a:lnTo>
                <a:lnTo>
                  <a:pt x="48277" y="17937"/>
                </a:lnTo>
                <a:lnTo>
                  <a:pt x="48277" y="17937"/>
                </a:lnTo>
                <a:lnTo>
                  <a:pt x="45863" y="18624"/>
                </a:lnTo>
                <a:lnTo>
                  <a:pt x="43279" y="19657"/>
                </a:lnTo>
                <a:lnTo>
                  <a:pt x="40865" y="20691"/>
                </a:lnTo>
                <a:lnTo>
                  <a:pt x="38452" y="21901"/>
                </a:lnTo>
                <a:lnTo>
                  <a:pt x="28796" y="14313"/>
                </a:lnTo>
                <a:lnTo>
                  <a:pt x="28796" y="14313"/>
                </a:lnTo>
                <a:lnTo>
                  <a:pt x="27763" y="13626"/>
                </a:lnTo>
                <a:lnTo>
                  <a:pt x="26729" y="13279"/>
                </a:lnTo>
                <a:lnTo>
                  <a:pt x="25696" y="12932"/>
                </a:lnTo>
                <a:lnTo>
                  <a:pt x="24662" y="12932"/>
                </a:lnTo>
                <a:lnTo>
                  <a:pt x="23452" y="13109"/>
                </a:lnTo>
                <a:lnTo>
                  <a:pt x="22418" y="13456"/>
                </a:lnTo>
                <a:lnTo>
                  <a:pt x="21385" y="13973"/>
                </a:lnTo>
                <a:lnTo>
                  <a:pt x="20521" y="14660"/>
                </a:lnTo>
                <a:lnTo>
                  <a:pt x="14660" y="20521"/>
                </a:lnTo>
                <a:lnTo>
                  <a:pt x="14660" y="20521"/>
                </a:lnTo>
                <a:lnTo>
                  <a:pt x="13973" y="21385"/>
                </a:lnTo>
                <a:lnTo>
                  <a:pt x="13456" y="22418"/>
                </a:lnTo>
                <a:lnTo>
                  <a:pt x="13109" y="23452"/>
                </a:lnTo>
                <a:lnTo>
                  <a:pt x="12932" y="24662"/>
                </a:lnTo>
                <a:lnTo>
                  <a:pt x="12932" y="25696"/>
                </a:lnTo>
                <a:lnTo>
                  <a:pt x="13279" y="26729"/>
                </a:lnTo>
                <a:lnTo>
                  <a:pt x="13626" y="27763"/>
                </a:lnTo>
                <a:lnTo>
                  <a:pt x="14313" y="28796"/>
                </a:lnTo>
                <a:lnTo>
                  <a:pt x="21901" y="38452"/>
                </a:lnTo>
                <a:lnTo>
                  <a:pt x="21901" y="38452"/>
                </a:lnTo>
                <a:lnTo>
                  <a:pt x="20691" y="40865"/>
                </a:lnTo>
                <a:lnTo>
                  <a:pt x="19657" y="43279"/>
                </a:lnTo>
                <a:lnTo>
                  <a:pt x="18624" y="45863"/>
                </a:lnTo>
                <a:lnTo>
                  <a:pt x="17937" y="48277"/>
                </a:lnTo>
                <a:lnTo>
                  <a:pt x="5521" y="49657"/>
                </a:lnTo>
                <a:lnTo>
                  <a:pt x="5521" y="49657"/>
                </a:lnTo>
                <a:lnTo>
                  <a:pt x="4487" y="50004"/>
                </a:lnTo>
                <a:lnTo>
                  <a:pt x="3454" y="50344"/>
                </a:lnTo>
                <a:lnTo>
                  <a:pt x="2420" y="51038"/>
                </a:lnTo>
                <a:lnTo>
                  <a:pt x="1727" y="51724"/>
                </a:lnTo>
                <a:lnTo>
                  <a:pt x="1040" y="52758"/>
                </a:lnTo>
                <a:lnTo>
                  <a:pt x="523" y="53621"/>
                </a:lnTo>
                <a:lnTo>
                  <a:pt x="176" y="54655"/>
                </a:lnTo>
                <a:lnTo>
                  <a:pt x="7" y="55865"/>
                </a:lnTo>
                <a:lnTo>
                  <a:pt x="7" y="64141"/>
                </a:lnTo>
                <a:lnTo>
                  <a:pt x="7" y="64141"/>
                </a:lnTo>
                <a:lnTo>
                  <a:pt x="176" y="65344"/>
                </a:lnTo>
                <a:lnTo>
                  <a:pt x="523" y="66378"/>
                </a:lnTo>
                <a:lnTo>
                  <a:pt x="1040" y="67241"/>
                </a:lnTo>
                <a:lnTo>
                  <a:pt x="1727" y="68275"/>
                </a:lnTo>
                <a:lnTo>
                  <a:pt x="2420" y="68968"/>
                </a:lnTo>
                <a:lnTo>
                  <a:pt x="3454" y="69655"/>
                </a:lnTo>
                <a:lnTo>
                  <a:pt x="4487" y="70002"/>
                </a:lnTo>
                <a:lnTo>
                  <a:pt x="5521" y="70349"/>
                </a:lnTo>
                <a:lnTo>
                  <a:pt x="17937" y="71722"/>
                </a:lnTo>
                <a:lnTo>
                  <a:pt x="17937" y="71722"/>
                </a:lnTo>
                <a:lnTo>
                  <a:pt x="18624" y="74136"/>
                </a:lnTo>
                <a:lnTo>
                  <a:pt x="19657" y="76727"/>
                </a:lnTo>
                <a:lnTo>
                  <a:pt x="20691" y="79141"/>
                </a:lnTo>
                <a:lnTo>
                  <a:pt x="21901" y="81554"/>
                </a:lnTo>
                <a:lnTo>
                  <a:pt x="14313" y="91210"/>
                </a:lnTo>
                <a:lnTo>
                  <a:pt x="14313" y="91210"/>
                </a:lnTo>
                <a:lnTo>
                  <a:pt x="13626" y="92243"/>
                </a:lnTo>
                <a:lnTo>
                  <a:pt x="13279" y="93277"/>
                </a:lnTo>
                <a:lnTo>
                  <a:pt x="12932" y="94310"/>
                </a:lnTo>
                <a:lnTo>
                  <a:pt x="12932" y="95344"/>
                </a:lnTo>
                <a:lnTo>
                  <a:pt x="13109" y="96554"/>
                </a:lnTo>
                <a:lnTo>
                  <a:pt x="13456" y="97588"/>
                </a:lnTo>
                <a:lnTo>
                  <a:pt x="13973" y="98621"/>
                </a:lnTo>
                <a:lnTo>
                  <a:pt x="14660" y="99485"/>
                </a:lnTo>
                <a:lnTo>
                  <a:pt x="20521" y="105346"/>
                </a:lnTo>
                <a:lnTo>
                  <a:pt x="20521" y="105346"/>
                </a:lnTo>
                <a:lnTo>
                  <a:pt x="21385" y="106033"/>
                </a:lnTo>
                <a:lnTo>
                  <a:pt x="22418" y="106550"/>
                </a:lnTo>
                <a:lnTo>
                  <a:pt x="23452" y="106897"/>
                </a:lnTo>
                <a:lnTo>
                  <a:pt x="24662" y="107067"/>
                </a:lnTo>
                <a:lnTo>
                  <a:pt x="25696" y="107067"/>
                </a:lnTo>
                <a:lnTo>
                  <a:pt x="26729" y="106727"/>
                </a:lnTo>
                <a:lnTo>
                  <a:pt x="27763" y="106380"/>
                </a:lnTo>
                <a:lnTo>
                  <a:pt x="28796" y="105863"/>
                </a:lnTo>
                <a:lnTo>
                  <a:pt x="38452" y="98105"/>
                </a:lnTo>
                <a:lnTo>
                  <a:pt x="38452" y="98105"/>
                </a:lnTo>
                <a:lnTo>
                  <a:pt x="40865" y="99308"/>
                </a:lnTo>
                <a:lnTo>
                  <a:pt x="43279" y="100342"/>
                </a:lnTo>
                <a:lnTo>
                  <a:pt x="45863" y="101382"/>
                </a:lnTo>
                <a:lnTo>
                  <a:pt x="48277" y="102069"/>
                </a:lnTo>
                <a:lnTo>
                  <a:pt x="49657" y="114485"/>
                </a:lnTo>
                <a:lnTo>
                  <a:pt x="49657" y="114485"/>
                </a:lnTo>
                <a:lnTo>
                  <a:pt x="50004" y="115519"/>
                </a:lnTo>
                <a:lnTo>
                  <a:pt x="50344" y="116552"/>
                </a:lnTo>
                <a:lnTo>
                  <a:pt x="51038" y="117586"/>
                </a:lnTo>
                <a:lnTo>
                  <a:pt x="51724" y="118272"/>
                </a:lnTo>
                <a:lnTo>
                  <a:pt x="52758" y="118966"/>
                </a:lnTo>
                <a:lnTo>
                  <a:pt x="53621" y="119483"/>
                </a:lnTo>
                <a:lnTo>
                  <a:pt x="54655" y="119830"/>
                </a:lnTo>
                <a:lnTo>
                  <a:pt x="55865" y="120000"/>
                </a:lnTo>
                <a:lnTo>
                  <a:pt x="64141" y="120000"/>
                </a:lnTo>
                <a:lnTo>
                  <a:pt x="64141" y="120000"/>
                </a:lnTo>
                <a:lnTo>
                  <a:pt x="65344" y="119830"/>
                </a:lnTo>
                <a:lnTo>
                  <a:pt x="66385" y="119483"/>
                </a:lnTo>
                <a:lnTo>
                  <a:pt x="67241" y="118966"/>
                </a:lnTo>
                <a:lnTo>
                  <a:pt x="68275" y="118272"/>
                </a:lnTo>
                <a:lnTo>
                  <a:pt x="68968" y="117586"/>
                </a:lnTo>
                <a:lnTo>
                  <a:pt x="69655" y="116552"/>
                </a:lnTo>
                <a:lnTo>
                  <a:pt x="70002" y="115519"/>
                </a:lnTo>
                <a:lnTo>
                  <a:pt x="70349" y="114485"/>
                </a:lnTo>
                <a:lnTo>
                  <a:pt x="71729" y="102069"/>
                </a:lnTo>
                <a:lnTo>
                  <a:pt x="71729" y="102069"/>
                </a:lnTo>
                <a:lnTo>
                  <a:pt x="74136" y="101382"/>
                </a:lnTo>
                <a:lnTo>
                  <a:pt x="76727" y="100342"/>
                </a:lnTo>
                <a:lnTo>
                  <a:pt x="79141" y="99308"/>
                </a:lnTo>
                <a:lnTo>
                  <a:pt x="81554" y="98105"/>
                </a:lnTo>
                <a:lnTo>
                  <a:pt x="91210" y="105863"/>
                </a:lnTo>
                <a:lnTo>
                  <a:pt x="91210" y="105863"/>
                </a:lnTo>
                <a:lnTo>
                  <a:pt x="92243" y="106380"/>
                </a:lnTo>
                <a:lnTo>
                  <a:pt x="93277" y="106727"/>
                </a:lnTo>
                <a:lnTo>
                  <a:pt x="94310" y="107067"/>
                </a:lnTo>
                <a:lnTo>
                  <a:pt x="95344" y="107067"/>
                </a:lnTo>
                <a:lnTo>
                  <a:pt x="96554" y="106897"/>
                </a:lnTo>
                <a:lnTo>
                  <a:pt x="97588" y="106550"/>
                </a:lnTo>
                <a:lnTo>
                  <a:pt x="98621" y="106033"/>
                </a:lnTo>
                <a:lnTo>
                  <a:pt x="99485" y="105346"/>
                </a:lnTo>
                <a:lnTo>
                  <a:pt x="105346" y="99485"/>
                </a:lnTo>
                <a:lnTo>
                  <a:pt x="105346" y="99485"/>
                </a:lnTo>
                <a:lnTo>
                  <a:pt x="106033" y="98621"/>
                </a:lnTo>
                <a:lnTo>
                  <a:pt x="106550" y="97588"/>
                </a:lnTo>
                <a:lnTo>
                  <a:pt x="106897" y="96554"/>
                </a:lnTo>
                <a:lnTo>
                  <a:pt x="107067" y="95344"/>
                </a:lnTo>
                <a:lnTo>
                  <a:pt x="107067" y="94310"/>
                </a:lnTo>
                <a:lnTo>
                  <a:pt x="106727" y="93277"/>
                </a:lnTo>
                <a:lnTo>
                  <a:pt x="106380" y="92243"/>
                </a:lnTo>
                <a:lnTo>
                  <a:pt x="105863" y="91210"/>
                </a:lnTo>
                <a:lnTo>
                  <a:pt x="98105" y="81554"/>
                </a:lnTo>
                <a:lnTo>
                  <a:pt x="98105" y="81554"/>
                </a:lnTo>
                <a:lnTo>
                  <a:pt x="99308" y="79141"/>
                </a:lnTo>
                <a:lnTo>
                  <a:pt x="100342" y="76727"/>
                </a:lnTo>
                <a:lnTo>
                  <a:pt x="101382" y="74136"/>
                </a:lnTo>
                <a:lnTo>
                  <a:pt x="102069" y="71722"/>
                </a:lnTo>
                <a:lnTo>
                  <a:pt x="114485" y="70349"/>
                </a:lnTo>
                <a:lnTo>
                  <a:pt x="114485" y="70349"/>
                </a:lnTo>
                <a:lnTo>
                  <a:pt x="115519" y="70002"/>
                </a:lnTo>
                <a:lnTo>
                  <a:pt x="116552" y="69655"/>
                </a:lnTo>
                <a:lnTo>
                  <a:pt x="117586" y="68968"/>
                </a:lnTo>
                <a:lnTo>
                  <a:pt x="118272" y="68275"/>
                </a:lnTo>
                <a:lnTo>
                  <a:pt x="118966" y="67241"/>
                </a:lnTo>
                <a:lnTo>
                  <a:pt x="119483" y="66378"/>
                </a:lnTo>
                <a:lnTo>
                  <a:pt x="119830" y="65344"/>
                </a:lnTo>
                <a:lnTo>
                  <a:pt x="120000" y="64141"/>
                </a:lnTo>
                <a:lnTo>
                  <a:pt x="120000" y="55865"/>
                </a:lnTo>
                <a:lnTo>
                  <a:pt x="120000" y="55865"/>
                </a:lnTo>
                <a:lnTo>
                  <a:pt x="119830" y="54655"/>
                </a:lnTo>
                <a:lnTo>
                  <a:pt x="119483" y="53621"/>
                </a:lnTo>
                <a:lnTo>
                  <a:pt x="118966" y="52758"/>
                </a:lnTo>
                <a:lnTo>
                  <a:pt x="118272" y="51724"/>
                </a:lnTo>
                <a:lnTo>
                  <a:pt x="117586" y="51038"/>
                </a:lnTo>
                <a:lnTo>
                  <a:pt x="116552" y="50344"/>
                </a:lnTo>
                <a:lnTo>
                  <a:pt x="115519" y="50004"/>
                </a:lnTo>
                <a:lnTo>
                  <a:pt x="114485" y="49657"/>
                </a:lnTo>
                <a:lnTo>
                  <a:pt x="114485" y="49657"/>
                </a:lnTo>
                <a:close/>
                <a:moveTo>
                  <a:pt x="73796" y="73796"/>
                </a:moveTo>
                <a:lnTo>
                  <a:pt x="73796" y="73796"/>
                </a:lnTo>
                <a:lnTo>
                  <a:pt x="72246" y="75176"/>
                </a:lnTo>
                <a:lnTo>
                  <a:pt x="70689" y="76210"/>
                </a:lnTo>
                <a:lnTo>
                  <a:pt x="69138" y="77243"/>
                </a:lnTo>
                <a:lnTo>
                  <a:pt x="67418" y="78107"/>
                </a:lnTo>
                <a:lnTo>
                  <a:pt x="65521" y="78624"/>
                </a:lnTo>
                <a:lnTo>
                  <a:pt x="63794" y="79141"/>
                </a:lnTo>
                <a:lnTo>
                  <a:pt x="61897" y="79480"/>
                </a:lnTo>
                <a:lnTo>
                  <a:pt x="60000" y="79480"/>
                </a:lnTo>
                <a:lnTo>
                  <a:pt x="58102" y="79480"/>
                </a:lnTo>
                <a:lnTo>
                  <a:pt x="56212" y="79141"/>
                </a:lnTo>
                <a:lnTo>
                  <a:pt x="54485" y="78624"/>
                </a:lnTo>
                <a:lnTo>
                  <a:pt x="52588" y="78107"/>
                </a:lnTo>
                <a:lnTo>
                  <a:pt x="50868" y="77243"/>
                </a:lnTo>
                <a:lnTo>
                  <a:pt x="49310" y="76210"/>
                </a:lnTo>
                <a:lnTo>
                  <a:pt x="47760" y="75176"/>
                </a:lnTo>
                <a:lnTo>
                  <a:pt x="46210" y="73796"/>
                </a:lnTo>
                <a:lnTo>
                  <a:pt x="46210" y="73796"/>
                </a:lnTo>
                <a:lnTo>
                  <a:pt x="44830" y="72246"/>
                </a:lnTo>
                <a:lnTo>
                  <a:pt x="43796" y="70689"/>
                </a:lnTo>
                <a:lnTo>
                  <a:pt x="42763" y="69138"/>
                </a:lnTo>
                <a:lnTo>
                  <a:pt x="41899" y="67418"/>
                </a:lnTo>
                <a:lnTo>
                  <a:pt x="41382" y="65521"/>
                </a:lnTo>
                <a:lnTo>
                  <a:pt x="40865" y="63794"/>
                </a:lnTo>
                <a:lnTo>
                  <a:pt x="40519" y="61897"/>
                </a:lnTo>
                <a:lnTo>
                  <a:pt x="40519" y="60000"/>
                </a:lnTo>
                <a:lnTo>
                  <a:pt x="40519" y="58102"/>
                </a:lnTo>
                <a:lnTo>
                  <a:pt x="40865" y="56212"/>
                </a:lnTo>
                <a:lnTo>
                  <a:pt x="41382" y="54485"/>
                </a:lnTo>
                <a:lnTo>
                  <a:pt x="41899" y="52588"/>
                </a:lnTo>
                <a:lnTo>
                  <a:pt x="42763" y="50868"/>
                </a:lnTo>
                <a:lnTo>
                  <a:pt x="43796" y="49310"/>
                </a:lnTo>
                <a:lnTo>
                  <a:pt x="44830" y="47760"/>
                </a:lnTo>
                <a:lnTo>
                  <a:pt x="46210" y="46210"/>
                </a:lnTo>
                <a:lnTo>
                  <a:pt x="46210" y="46210"/>
                </a:lnTo>
                <a:lnTo>
                  <a:pt x="47760" y="44830"/>
                </a:lnTo>
                <a:lnTo>
                  <a:pt x="49310" y="43796"/>
                </a:lnTo>
                <a:lnTo>
                  <a:pt x="50868" y="42763"/>
                </a:lnTo>
                <a:lnTo>
                  <a:pt x="52588" y="41899"/>
                </a:lnTo>
                <a:lnTo>
                  <a:pt x="54485" y="41382"/>
                </a:lnTo>
                <a:lnTo>
                  <a:pt x="56212" y="40865"/>
                </a:lnTo>
                <a:lnTo>
                  <a:pt x="58102" y="40519"/>
                </a:lnTo>
                <a:lnTo>
                  <a:pt x="60000" y="40519"/>
                </a:lnTo>
                <a:lnTo>
                  <a:pt x="61897" y="40519"/>
                </a:lnTo>
                <a:lnTo>
                  <a:pt x="63794" y="40865"/>
                </a:lnTo>
                <a:lnTo>
                  <a:pt x="65521" y="41382"/>
                </a:lnTo>
                <a:lnTo>
                  <a:pt x="67418" y="41899"/>
                </a:lnTo>
                <a:lnTo>
                  <a:pt x="69138" y="42763"/>
                </a:lnTo>
                <a:lnTo>
                  <a:pt x="70689" y="43796"/>
                </a:lnTo>
                <a:lnTo>
                  <a:pt x="72246" y="44830"/>
                </a:lnTo>
                <a:lnTo>
                  <a:pt x="73796" y="46210"/>
                </a:lnTo>
                <a:lnTo>
                  <a:pt x="73796" y="46210"/>
                </a:lnTo>
                <a:lnTo>
                  <a:pt x="75176" y="47760"/>
                </a:lnTo>
                <a:lnTo>
                  <a:pt x="76210" y="49310"/>
                </a:lnTo>
                <a:lnTo>
                  <a:pt x="77243" y="50868"/>
                </a:lnTo>
                <a:lnTo>
                  <a:pt x="78107" y="52588"/>
                </a:lnTo>
                <a:lnTo>
                  <a:pt x="78624" y="54485"/>
                </a:lnTo>
                <a:lnTo>
                  <a:pt x="79141" y="56212"/>
                </a:lnTo>
                <a:lnTo>
                  <a:pt x="79480" y="58102"/>
                </a:lnTo>
                <a:lnTo>
                  <a:pt x="79480" y="60000"/>
                </a:lnTo>
                <a:lnTo>
                  <a:pt x="79480" y="61897"/>
                </a:lnTo>
                <a:lnTo>
                  <a:pt x="79141" y="63794"/>
                </a:lnTo>
                <a:lnTo>
                  <a:pt x="78624" y="65521"/>
                </a:lnTo>
                <a:lnTo>
                  <a:pt x="78107" y="67418"/>
                </a:lnTo>
                <a:lnTo>
                  <a:pt x="77243" y="69138"/>
                </a:lnTo>
                <a:lnTo>
                  <a:pt x="76210" y="70689"/>
                </a:lnTo>
                <a:lnTo>
                  <a:pt x="75176" y="72246"/>
                </a:lnTo>
                <a:lnTo>
                  <a:pt x="73796" y="73796"/>
                </a:lnTo>
                <a:lnTo>
                  <a:pt x="73796" y="73796"/>
                </a:lnTo>
                <a:close/>
              </a:path>
            </a:pathLst>
          </a:custGeom>
          <a:noFill/>
          <a:ln cap="rnd" cmpd="sng" w="9525">
            <a:solidFill>
              <a:srgbClr val="0000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pic>
        <p:nvPicPr>
          <p:cNvPr id="410" name="Shape 410"/>
          <p:cNvPicPr preferRelativeResize="0"/>
          <p:nvPr/>
        </p:nvPicPr>
        <p:blipFill rotWithShape="1">
          <a:blip r:embed="rId3">
            <a:alphaModFix/>
          </a:blip>
          <a:srcRect b="12958" l="0" r="0" t="0"/>
          <a:stretch/>
        </p:blipFill>
        <p:spPr>
          <a:xfrm flipH="1">
            <a:off x="611558" y="703162"/>
            <a:ext cx="874825" cy="768249"/>
          </a:xfrm>
          <a:prstGeom prst="rect">
            <a:avLst/>
          </a:prstGeom>
          <a:noFill/>
          <a:ln>
            <a:noFill/>
          </a:ln>
        </p:spPr>
      </p:pic>
      <p:sp>
        <p:nvSpPr>
          <p:cNvPr id="411" name="Shape 411"/>
          <p:cNvSpPr/>
          <p:nvPr/>
        </p:nvSpPr>
        <p:spPr>
          <a:xfrm>
            <a:off x="1835727" y="1357616"/>
            <a:ext cx="5178136" cy="2824758"/>
          </a:xfrm>
          <a:custGeom>
            <a:pathLst>
              <a:path extrusionOk="0" h="120000" w="120000">
                <a:moveTo>
                  <a:pt x="0" y="0"/>
                </a:moveTo>
                <a:lnTo>
                  <a:pt x="120000" y="0"/>
                </a:lnTo>
                <a:lnTo>
                  <a:pt x="120000" y="120000"/>
                </a:lnTo>
                <a:lnTo>
                  <a:pt x="0" y="120000"/>
                </a:lnTo>
                <a:close/>
              </a:path>
              <a:path extrusionOk="0" fill="none" h="120000" w="120000">
                <a:moveTo>
                  <a:pt x="-9999" y="0"/>
                </a:moveTo>
                <a:close/>
                <a:lnTo>
                  <a:pt x="-9999" y="120000"/>
                </a:lnTo>
              </a:path>
              <a:path extrusionOk="0" fill="none" h="120000" w="120000">
                <a:moveTo>
                  <a:pt x="-9999" y="22499"/>
                </a:moveTo>
                <a:lnTo>
                  <a:pt x="-45999" y="135000"/>
                </a:lnTo>
              </a:path>
            </a:pathLst>
          </a:custGeom>
          <a:noFill/>
          <a:ln>
            <a:noFill/>
          </a:ln>
        </p:spPr>
        <p:txBody>
          <a:bodyPr anchorCtr="1" anchor="ctr" bIns="45700" lIns="91425" rIns="91425" tIns="45700">
            <a:noAutofit/>
          </a:bodyPr>
          <a:lstStyle/>
          <a:p>
            <a:pPr indent="-114300" lvl="1" marL="114300" marR="0" rtl="0" algn="l">
              <a:lnSpc>
                <a:spcPct val="75000"/>
              </a:lnSpc>
              <a:spcBef>
                <a:spcPts val="0"/>
              </a:spcBef>
              <a:spcAft>
                <a:spcPts val="0"/>
              </a:spcAft>
              <a:buClr>
                <a:srgbClr val="000000"/>
              </a:buClr>
              <a:buSzPct val="100000"/>
              <a:buFont typeface="Arial"/>
              <a:buChar char="•"/>
            </a:pPr>
            <a:r>
              <a:rPr b="0" i="0" lang="en" sz="1400" u="none" cap="none" strike="noStrike">
                <a:solidFill>
                  <a:srgbClr val="000000"/>
                </a:solidFill>
                <a:latin typeface="Arial"/>
                <a:ea typeface="Arial"/>
                <a:cs typeface="Arial"/>
                <a:sym typeface="Arial"/>
              </a:rPr>
              <a:t>Facebook Campaign </a:t>
            </a:r>
          </a:p>
          <a:p>
            <a:pPr indent="-114300" lvl="1" marL="114300" marR="0" rtl="0" algn="l">
              <a:lnSpc>
                <a:spcPct val="75000"/>
              </a:lnSpc>
              <a:spcBef>
                <a:spcPts val="14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a:p>
            <a:pPr indent="-114300" lvl="1" marL="114300" marR="0" rtl="0" algn="l">
              <a:lnSpc>
                <a:spcPct val="75000"/>
              </a:lnSpc>
              <a:spcBef>
                <a:spcPts val="140"/>
              </a:spcBef>
              <a:spcAft>
                <a:spcPts val="0"/>
              </a:spcAft>
              <a:buClr>
                <a:srgbClr val="000000"/>
              </a:buClr>
              <a:buSzPct val="100000"/>
              <a:buFont typeface="Arial"/>
              <a:buChar char="•"/>
            </a:pPr>
            <a:r>
              <a:rPr b="0" i="0" lang="en" sz="1400" u="none" cap="none" strike="noStrike">
                <a:solidFill>
                  <a:srgbClr val="000000"/>
                </a:solidFill>
                <a:latin typeface="Arial"/>
                <a:ea typeface="Arial"/>
                <a:cs typeface="Arial"/>
                <a:sym typeface="Arial"/>
              </a:rPr>
              <a:t>Press Publicity             </a:t>
            </a:r>
          </a:p>
          <a:p>
            <a:pPr indent="-114300" lvl="1" marL="114300" marR="0" rtl="0" algn="l">
              <a:lnSpc>
                <a:spcPct val="75000"/>
              </a:lnSpc>
              <a:spcBef>
                <a:spcPts val="14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a:p>
            <a:pPr indent="-114300" lvl="1" marL="114300" marR="0" rtl="0" algn="l">
              <a:lnSpc>
                <a:spcPct val="75000"/>
              </a:lnSpc>
              <a:spcBef>
                <a:spcPts val="140"/>
              </a:spcBef>
              <a:spcAft>
                <a:spcPts val="0"/>
              </a:spcAft>
              <a:buClr>
                <a:srgbClr val="000000"/>
              </a:buClr>
              <a:buSzPct val="100000"/>
              <a:buFont typeface="Arial"/>
              <a:buChar char="•"/>
            </a:pPr>
            <a:r>
              <a:rPr b="0" i="0" lang="en" sz="1400" u="none" cap="none" strike="noStrike">
                <a:solidFill>
                  <a:srgbClr val="000000"/>
                </a:solidFill>
                <a:latin typeface="Arial"/>
                <a:ea typeface="Arial"/>
                <a:cs typeface="Arial"/>
                <a:sym typeface="Arial"/>
              </a:rPr>
              <a:t>Personal Outreach     </a:t>
            </a:r>
          </a:p>
          <a:p>
            <a:pPr indent="-114300" lvl="1" marL="114300" marR="0" rtl="0" algn="l">
              <a:lnSpc>
                <a:spcPct val="75000"/>
              </a:lnSpc>
              <a:spcBef>
                <a:spcPts val="14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15" name="Shape 415"/>
        <p:cNvGrpSpPr/>
        <p:nvPr/>
      </p:nvGrpSpPr>
      <p:grpSpPr>
        <a:xfrm>
          <a:off x="0" y="0"/>
          <a:ext cx="0" cy="0"/>
          <a:chOff x="0" y="0"/>
          <a:chExt cx="0" cy="0"/>
        </a:xfrm>
      </p:grpSpPr>
      <p:sp>
        <p:nvSpPr>
          <p:cNvPr id="416" name="Shape 416"/>
          <p:cNvSpPr txBox="1"/>
          <p:nvPr>
            <p:ph type="title"/>
          </p:nvPr>
        </p:nvSpPr>
        <p:spPr>
          <a:xfrm>
            <a:off x="1381250" y="922666"/>
            <a:ext cx="3878399" cy="435599"/>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Lora"/>
              <a:buNone/>
            </a:pPr>
            <a:r>
              <a:rPr b="1" i="0" lang="en" sz="2000" u="none" cap="none" strike="noStrike">
                <a:solidFill>
                  <a:srgbClr val="000000"/>
                </a:solidFill>
                <a:latin typeface="Lora"/>
                <a:ea typeface="Lora"/>
                <a:cs typeface="Lora"/>
                <a:sym typeface="Lora"/>
              </a:rPr>
              <a:t>Press Publicity</a:t>
            </a:r>
          </a:p>
        </p:txBody>
      </p:sp>
      <p:sp>
        <p:nvSpPr>
          <p:cNvPr id="417" name="Shape 417"/>
          <p:cNvSpPr txBox="1"/>
          <p:nvPr>
            <p:ph idx="1" type="body"/>
          </p:nvPr>
        </p:nvSpPr>
        <p:spPr>
          <a:xfrm>
            <a:off x="1381250" y="1414590"/>
            <a:ext cx="6809700" cy="1613618"/>
          </a:xfrm>
          <a:prstGeom prst="rect">
            <a:avLst/>
          </a:prstGeom>
          <a:noFill/>
          <a:ln>
            <a:noFill/>
          </a:ln>
        </p:spPr>
        <p:txBody>
          <a:bodyPr anchorCtr="0" anchor="t" bIns="91425" lIns="91425" rIns="91425" tIns="91425">
            <a:noAutofit/>
          </a:bodyPr>
          <a:lstStyle/>
          <a:p>
            <a:pPr indent="-228600" lvl="0" marL="457200" marR="0" rtl="0" algn="l">
              <a:lnSpc>
                <a:spcPct val="100000"/>
              </a:lnSpc>
              <a:spcBef>
                <a:spcPts val="0"/>
              </a:spcBef>
              <a:spcAft>
                <a:spcPts val="0"/>
              </a:spcAft>
              <a:buClr>
                <a:srgbClr val="FFCD00"/>
              </a:buClr>
              <a:buSzPct val="100000"/>
              <a:buFont typeface="Quattrocento Sans"/>
              <a:buChar char="◉"/>
            </a:pPr>
            <a:r>
              <a:rPr b="0" i="0" lang="en" sz="2400" u="none" cap="none" strike="noStrike">
                <a:solidFill>
                  <a:srgbClr val="000000"/>
                </a:solidFill>
                <a:latin typeface="Quattrocento Sans"/>
                <a:ea typeface="Quattrocento Sans"/>
                <a:cs typeface="Quattrocento Sans"/>
                <a:sym typeface="Quattrocento Sans"/>
              </a:rPr>
              <a:t>Compiled a </a:t>
            </a:r>
            <a:r>
              <a:rPr b="1" i="0" lang="en" sz="2400" u="none" cap="none" strike="noStrike">
                <a:solidFill>
                  <a:srgbClr val="000000"/>
                </a:solidFill>
                <a:latin typeface="Quattrocento Sans"/>
                <a:ea typeface="Quattrocento Sans"/>
                <a:cs typeface="Quattrocento Sans"/>
                <a:sym typeface="Quattrocento Sans"/>
              </a:rPr>
              <a:t>list of 10 major </a:t>
            </a:r>
            <a:r>
              <a:rPr b="0" i="0" lang="en" sz="2400" u="none" cap="none" strike="noStrike">
                <a:solidFill>
                  <a:srgbClr val="000000"/>
                </a:solidFill>
                <a:latin typeface="Quattrocento Sans"/>
                <a:ea typeface="Quattrocento Sans"/>
                <a:cs typeface="Quattrocento Sans"/>
                <a:sym typeface="Quattrocento Sans"/>
              </a:rPr>
              <a:t>Asian Blogs and Online Magazines. </a:t>
            </a:r>
          </a:p>
          <a:p>
            <a:pPr indent="-228600" lvl="0" marL="457200" marR="0" rtl="0" algn="l">
              <a:lnSpc>
                <a:spcPct val="100000"/>
              </a:lnSpc>
              <a:spcBef>
                <a:spcPts val="0"/>
              </a:spcBef>
              <a:spcAft>
                <a:spcPts val="0"/>
              </a:spcAft>
              <a:buClr>
                <a:srgbClr val="FFCD00"/>
              </a:buClr>
              <a:buSzPct val="100000"/>
              <a:buFont typeface="Quattrocento Sans"/>
              <a:buChar char="◉"/>
            </a:pPr>
            <a:r>
              <a:rPr b="1" i="0" lang="en" sz="2400" u="none" cap="none" strike="noStrike">
                <a:solidFill>
                  <a:srgbClr val="000000"/>
                </a:solidFill>
                <a:latin typeface="Quattrocento Sans"/>
                <a:ea typeface="Quattrocento Sans"/>
                <a:cs typeface="Quattrocento Sans"/>
                <a:sym typeface="Quattrocento Sans"/>
              </a:rPr>
              <a:t>Press releases</a:t>
            </a:r>
            <a:r>
              <a:rPr b="0" i="0" lang="en" sz="2400" u="none" cap="none" strike="noStrike">
                <a:solidFill>
                  <a:srgbClr val="000000"/>
                </a:solidFill>
                <a:latin typeface="Quattrocento Sans"/>
                <a:ea typeface="Quattrocento Sans"/>
                <a:cs typeface="Quattrocento Sans"/>
                <a:sym typeface="Quattrocento Sans"/>
              </a:rPr>
              <a:t> throughout the second and third week. </a:t>
            </a:r>
          </a:p>
        </p:txBody>
      </p:sp>
      <p:grpSp>
        <p:nvGrpSpPr>
          <p:cNvPr id="418" name="Shape 418"/>
          <p:cNvGrpSpPr/>
          <p:nvPr/>
        </p:nvGrpSpPr>
        <p:grpSpPr>
          <a:xfrm>
            <a:off x="916456" y="1019748"/>
            <a:ext cx="214622" cy="214624"/>
            <a:chOff x="2594050" y="1631825"/>
            <a:chExt cx="439624" cy="439625"/>
          </a:xfrm>
        </p:grpSpPr>
        <p:sp>
          <p:nvSpPr>
            <p:cNvPr id="419" name="Shape 419"/>
            <p:cNvSpPr/>
            <p:nvPr/>
          </p:nvSpPr>
          <p:spPr>
            <a:xfrm>
              <a:off x="2594050" y="1883300"/>
              <a:ext cx="188175" cy="188150"/>
            </a:xfrm>
            <a:custGeom>
              <a:pathLst>
                <a:path extrusionOk="0" fill="none" h="120000" w="120000">
                  <a:moveTo>
                    <a:pt x="95528" y="0"/>
                  </a:moveTo>
                  <a:lnTo>
                    <a:pt x="8561" y="102524"/>
                  </a:lnTo>
                  <a:lnTo>
                    <a:pt x="15" y="120000"/>
                  </a:lnTo>
                  <a:lnTo>
                    <a:pt x="17489" y="111453"/>
                  </a:lnTo>
                  <a:lnTo>
                    <a:pt x="119984" y="24459"/>
                  </a:lnTo>
                  <a:lnTo>
                    <a:pt x="95528" y="0"/>
                  </a:lnTo>
                  <a:close/>
                </a:path>
              </a:pathLst>
            </a:custGeom>
            <a:noFill/>
            <a:ln cap="rnd" cmpd="sng" w="9525">
              <a:solidFill>
                <a:srgbClr val="0000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420" name="Shape 420"/>
            <p:cNvSpPr/>
            <p:nvPr/>
          </p:nvSpPr>
          <p:spPr>
            <a:xfrm>
              <a:off x="2857700" y="1631825"/>
              <a:ext cx="175974" cy="175999"/>
            </a:xfrm>
            <a:custGeom>
              <a:pathLst>
                <a:path extrusionOk="0" fill="none" h="120000" w="120000">
                  <a:moveTo>
                    <a:pt x="4568" y="46090"/>
                  </a:moveTo>
                  <a:lnTo>
                    <a:pt x="73919" y="115414"/>
                  </a:lnTo>
                  <a:lnTo>
                    <a:pt x="73919" y="115414"/>
                  </a:lnTo>
                  <a:lnTo>
                    <a:pt x="73919" y="115414"/>
                  </a:lnTo>
                  <a:lnTo>
                    <a:pt x="79306" y="117903"/>
                  </a:lnTo>
                  <a:lnTo>
                    <a:pt x="85120" y="119573"/>
                  </a:lnTo>
                  <a:lnTo>
                    <a:pt x="90524" y="119982"/>
                  </a:lnTo>
                  <a:lnTo>
                    <a:pt x="96337" y="119982"/>
                  </a:lnTo>
                  <a:lnTo>
                    <a:pt x="102150" y="118738"/>
                  </a:lnTo>
                  <a:lnTo>
                    <a:pt x="107538" y="116659"/>
                  </a:lnTo>
                  <a:lnTo>
                    <a:pt x="110026" y="115005"/>
                  </a:lnTo>
                  <a:lnTo>
                    <a:pt x="112533" y="113761"/>
                  </a:lnTo>
                  <a:lnTo>
                    <a:pt x="115022" y="111681"/>
                  </a:lnTo>
                  <a:lnTo>
                    <a:pt x="117511" y="109602"/>
                  </a:lnTo>
                  <a:lnTo>
                    <a:pt x="117511" y="109602"/>
                  </a:lnTo>
                  <a:lnTo>
                    <a:pt x="118346" y="108357"/>
                  </a:lnTo>
                  <a:lnTo>
                    <a:pt x="119590" y="106704"/>
                  </a:lnTo>
                  <a:lnTo>
                    <a:pt x="119999" y="104625"/>
                  </a:lnTo>
                  <a:lnTo>
                    <a:pt x="119999" y="102971"/>
                  </a:lnTo>
                  <a:lnTo>
                    <a:pt x="119999" y="102971"/>
                  </a:lnTo>
                  <a:lnTo>
                    <a:pt x="119999" y="101301"/>
                  </a:lnTo>
                  <a:lnTo>
                    <a:pt x="119590" y="99647"/>
                  </a:lnTo>
                  <a:lnTo>
                    <a:pt x="118346" y="97977"/>
                  </a:lnTo>
                  <a:lnTo>
                    <a:pt x="117511" y="96323"/>
                  </a:lnTo>
                  <a:lnTo>
                    <a:pt x="23679" y="2505"/>
                  </a:lnTo>
                  <a:lnTo>
                    <a:pt x="23679" y="2505"/>
                  </a:lnTo>
                  <a:lnTo>
                    <a:pt x="22008" y="1670"/>
                  </a:lnTo>
                  <a:lnTo>
                    <a:pt x="20355" y="426"/>
                  </a:lnTo>
                  <a:lnTo>
                    <a:pt x="18684" y="0"/>
                  </a:lnTo>
                  <a:lnTo>
                    <a:pt x="17030" y="0"/>
                  </a:lnTo>
                  <a:lnTo>
                    <a:pt x="17030" y="0"/>
                  </a:lnTo>
                  <a:lnTo>
                    <a:pt x="15377" y="0"/>
                  </a:lnTo>
                  <a:lnTo>
                    <a:pt x="13297" y="426"/>
                  </a:lnTo>
                  <a:lnTo>
                    <a:pt x="11626" y="1670"/>
                  </a:lnTo>
                  <a:lnTo>
                    <a:pt x="10382" y="2505"/>
                  </a:lnTo>
                  <a:lnTo>
                    <a:pt x="10382" y="2505"/>
                  </a:lnTo>
                  <a:lnTo>
                    <a:pt x="8302" y="4994"/>
                  </a:lnTo>
                  <a:lnTo>
                    <a:pt x="6239" y="7482"/>
                  </a:lnTo>
                  <a:lnTo>
                    <a:pt x="4995" y="9971"/>
                  </a:lnTo>
                  <a:lnTo>
                    <a:pt x="3324" y="12460"/>
                  </a:lnTo>
                  <a:lnTo>
                    <a:pt x="1244" y="17863"/>
                  </a:lnTo>
                  <a:lnTo>
                    <a:pt x="0" y="23676"/>
                  </a:lnTo>
                  <a:lnTo>
                    <a:pt x="0" y="29488"/>
                  </a:lnTo>
                  <a:lnTo>
                    <a:pt x="426" y="34875"/>
                  </a:lnTo>
                  <a:lnTo>
                    <a:pt x="2079" y="40687"/>
                  </a:lnTo>
                  <a:lnTo>
                    <a:pt x="4568" y="46090"/>
                  </a:lnTo>
                  <a:lnTo>
                    <a:pt x="4568" y="46090"/>
                  </a:lnTo>
                  <a:close/>
                </a:path>
              </a:pathLst>
            </a:custGeom>
            <a:noFill/>
            <a:ln cap="rnd" cmpd="sng" w="9525">
              <a:solidFill>
                <a:srgbClr val="0000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421" name="Shape 421"/>
            <p:cNvSpPr/>
            <p:nvPr/>
          </p:nvSpPr>
          <p:spPr>
            <a:xfrm>
              <a:off x="2662850" y="1699400"/>
              <a:ext cx="303249" cy="303249"/>
            </a:xfrm>
            <a:custGeom>
              <a:pathLst>
                <a:path extrusionOk="0" fill="none" h="120000" w="120000">
                  <a:moveTo>
                    <a:pt x="79518" y="9"/>
                  </a:moveTo>
                  <a:lnTo>
                    <a:pt x="48197" y="31568"/>
                  </a:lnTo>
                  <a:lnTo>
                    <a:pt x="48197" y="31568"/>
                  </a:lnTo>
                  <a:lnTo>
                    <a:pt x="45784" y="30608"/>
                  </a:lnTo>
                  <a:lnTo>
                    <a:pt x="43380" y="29648"/>
                  </a:lnTo>
                  <a:lnTo>
                    <a:pt x="40481" y="28679"/>
                  </a:lnTo>
                  <a:lnTo>
                    <a:pt x="37592" y="28194"/>
                  </a:lnTo>
                  <a:lnTo>
                    <a:pt x="34466" y="27472"/>
                  </a:lnTo>
                  <a:lnTo>
                    <a:pt x="31330" y="26997"/>
                  </a:lnTo>
                  <a:lnTo>
                    <a:pt x="28194" y="26750"/>
                  </a:lnTo>
                  <a:lnTo>
                    <a:pt x="25068" y="26750"/>
                  </a:lnTo>
                  <a:lnTo>
                    <a:pt x="25068" y="26750"/>
                  </a:lnTo>
                  <a:lnTo>
                    <a:pt x="22169" y="26750"/>
                  </a:lnTo>
                  <a:lnTo>
                    <a:pt x="19281" y="26997"/>
                  </a:lnTo>
                  <a:lnTo>
                    <a:pt x="16154" y="27472"/>
                  </a:lnTo>
                  <a:lnTo>
                    <a:pt x="13018" y="28194"/>
                  </a:lnTo>
                  <a:lnTo>
                    <a:pt x="9882" y="29401"/>
                  </a:lnTo>
                  <a:lnTo>
                    <a:pt x="6994" y="30608"/>
                  </a:lnTo>
                  <a:lnTo>
                    <a:pt x="4105" y="32537"/>
                  </a:lnTo>
                  <a:lnTo>
                    <a:pt x="1454" y="34704"/>
                  </a:lnTo>
                  <a:lnTo>
                    <a:pt x="1454" y="34704"/>
                  </a:lnTo>
                  <a:lnTo>
                    <a:pt x="732" y="35426"/>
                  </a:lnTo>
                  <a:lnTo>
                    <a:pt x="247" y="36385"/>
                  </a:lnTo>
                  <a:lnTo>
                    <a:pt x="9" y="37355"/>
                  </a:lnTo>
                  <a:lnTo>
                    <a:pt x="9" y="38562"/>
                  </a:lnTo>
                  <a:lnTo>
                    <a:pt x="9" y="38562"/>
                  </a:lnTo>
                  <a:lnTo>
                    <a:pt x="9" y="39521"/>
                  </a:lnTo>
                  <a:lnTo>
                    <a:pt x="247" y="40491"/>
                  </a:lnTo>
                  <a:lnTo>
                    <a:pt x="732" y="41450"/>
                  </a:lnTo>
                  <a:lnTo>
                    <a:pt x="1454" y="42410"/>
                  </a:lnTo>
                  <a:lnTo>
                    <a:pt x="77589" y="118555"/>
                  </a:lnTo>
                  <a:lnTo>
                    <a:pt x="77589" y="118555"/>
                  </a:lnTo>
                  <a:lnTo>
                    <a:pt x="78558" y="119277"/>
                  </a:lnTo>
                  <a:lnTo>
                    <a:pt x="79518" y="119752"/>
                  </a:lnTo>
                  <a:lnTo>
                    <a:pt x="80478" y="119999"/>
                  </a:lnTo>
                  <a:lnTo>
                    <a:pt x="81447" y="119999"/>
                  </a:lnTo>
                  <a:lnTo>
                    <a:pt x="81447" y="119999"/>
                  </a:lnTo>
                  <a:lnTo>
                    <a:pt x="82654" y="119999"/>
                  </a:lnTo>
                  <a:lnTo>
                    <a:pt x="83614" y="119752"/>
                  </a:lnTo>
                  <a:lnTo>
                    <a:pt x="84573" y="119277"/>
                  </a:lnTo>
                  <a:lnTo>
                    <a:pt x="85295" y="118555"/>
                  </a:lnTo>
                  <a:lnTo>
                    <a:pt x="85295" y="118555"/>
                  </a:lnTo>
                  <a:lnTo>
                    <a:pt x="87472" y="115904"/>
                  </a:lnTo>
                  <a:lnTo>
                    <a:pt x="89391" y="113005"/>
                  </a:lnTo>
                  <a:lnTo>
                    <a:pt x="90598" y="110117"/>
                  </a:lnTo>
                  <a:lnTo>
                    <a:pt x="91805" y="106981"/>
                  </a:lnTo>
                  <a:lnTo>
                    <a:pt x="92527" y="103854"/>
                  </a:lnTo>
                  <a:lnTo>
                    <a:pt x="93012" y="100718"/>
                  </a:lnTo>
                  <a:lnTo>
                    <a:pt x="93249" y="97830"/>
                  </a:lnTo>
                  <a:lnTo>
                    <a:pt x="93249" y="94941"/>
                  </a:lnTo>
                  <a:lnTo>
                    <a:pt x="93249" y="94941"/>
                  </a:lnTo>
                  <a:lnTo>
                    <a:pt x="93249" y="91805"/>
                  </a:lnTo>
                  <a:lnTo>
                    <a:pt x="93012" y="88679"/>
                  </a:lnTo>
                  <a:lnTo>
                    <a:pt x="92527" y="85543"/>
                  </a:lnTo>
                  <a:lnTo>
                    <a:pt x="91805" y="82407"/>
                  </a:lnTo>
                  <a:lnTo>
                    <a:pt x="91320" y="79518"/>
                  </a:lnTo>
                  <a:lnTo>
                    <a:pt x="90361" y="76629"/>
                  </a:lnTo>
                  <a:lnTo>
                    <a:pt x="89391" y="74215"/>
                  </a:lnTo>
                  <a:lnTo>
                    <a:pt x="88431" y="71812"/>
                  </a:lnTo>
                  <a:lnTo>
                    <a:pt x="119999" y="40491"/>
                  </a:lnTo>
                </a:path>
              </a:pathLst>
            </a:custGeom>
            <a:noFill/>
            <a:ln cap="rnd" cmpd="sng" w="9525">
              <a:solidFill>
                <a:srgbClr val="0000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422" name="Shape 422"/>
            <p:cNvSpPr/>
            <p:nvPr/>
          </p:nvSpPr>
          <p:spPr>
            <a:xfrm>
              <a:off x="2814909" y="1754059"/>
              <a:ext cx="49950" cy="49950"/>
            </a:xfrm>
            <a:custGeom>
              <a:pathLst>
                <a:path extrusionOk="0" fill="none" h="120000" w="120000">
                  <a:moveTo>
                    <a:pt x="60" y="119939"/>
                  </a:moveTo>
                  <a:lnTo>
                    <a:pt x="120000" y="0"/>
                  </a:lnTo>
                </a:path>
              </a:pathLst>
            </a:custGeom>
            <a:noFill/>
            <a:ln cap="rnd" cmpd="sng" w="9525">
              <a:solidFill>
                <a:srgbClr val="0000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grpSp>
      <p:cxnSp>
        <p:nvCxnSpPr>
          <p:cNvPr id="423" name="Shape 423"/>
          <p:cNvCxnSpPr/>
          <p:nvPr/>
        </p:nvCxnSpPr>
        <p:spPr>
          <a:xfrm>
            <a:off x="916458" y="3883230"/>
            <a:ext cx="7467520" cy="0"/>
          </a:xfrm>
          <a:prstGeom prst="straightConnector1">
            <a:avLst/>
          </a:prstGeom>
          <a:noFill/>
          <a:ln cap="flat" cmpd="sng" w="9525">
            <a:solidFill>
              <a:srgbClr val="347EB8"/>
            </a:solidFill>
            <a:prstDash val="solid"/>
            <a:round/>
            <a:headEnd len="lg" w="lg" type="triangle"/>
            <a:tailEnd len="lg" w="lg" type="triangle"/>
          </a:ln>
        </p:spPr>
      </p:cxnSp>
      <p:sp>
        <p:nvSpPr>
          <p:cNvPr id="424" name="Shape 424"/>
          <p:cNvSpPr txBox="1"/>
          <p:nvPr/>
        </p:nvSpPr>
        <p:spPr>
          <a:xfrm>
            <a:off x="614900" y="3571860"/>
            <a:ext cx="1178274" cy="307777"/>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000000"/>
              </a:buClr>
              <a:buSzPct val="25000"/>
              <a:buFont typeface="Arial"/>
              <a:buNone/>
            </a:pPr>
            <a:r>
              <a:rPr b="0" i="0" lang="en" sz="1400" u="none" cap="none" strike="noStrike">
                <a:solidFill>
                  <a:srgbClr val="000000"/>
                </a:solidFill>
                <a:latin typeface="Arial"/>
                <a:ea typeface="Arial"/>
                <a:cs typeface="Arial"/>
                <a:sym typeface="Arial"/>
              </a:rPr>
              <a:t>April 11th</a:t>
            </a:r>
          </a:p>
        </p:txBody>
      </p:sp>
      <p:sp>
        <p:nvSpPr>
          <p:cNvPr id="425" name="Shape 425"/>
          <p:cNvSpPr txBox="1"/>
          <p:nvPr/>
        </p:nvSpPr>
        <p:spPr>
          <a:xfrm>
            <a:off x="4346525" y="3553092"/>
            <a:ext cx="1071100" cy="307777"/>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000000"/>
              </a:buClr>
              <a:buSzPct val="25000"/>
              <a:buFont typeface="Arial"/>
              <a:buNone/>
            </a:pPr>
            <a:r>
              <a:rPr b="0" i="0" lang="en" sz="1400" u="none" cap="none" strike="noStrike">
                <a:solidFill>
                  <a:srgbClr val="000000"/>
                </a:solidFill>
                <a:latin typeface="Arial"/>
                <a:ea typeface="Arial"/>
                <a:cs typeface="Arial"/>
                <a:sym typeface="Arial"/>
              </a:rPr>
              <a:t>April 18th</a:t>
            </a:r>
          </a:p>
        </p:txBody>
      </p:sp>
      <p:pic>
        <p:nvPicPr>
          <p:cNvPr id="426" name="Shape 426"/>
          <p:cNvPicPr preferRelativeResize="0"/>
          <p:nvPr/>
        </p:nvPicPr>
        <p:blipFill rotWithShape="1">
          <a:blip r:embed="rId3">
            <a:alphaModFix/>
          </a:blip>
          <a:srcRect b="0" l="0" r="0" t="0"/>
          <a:stretch/>
        </p:blipFill>
        <p:spPr>
          <a:xfrm>
            <a:off x="1381250" y="3950482"/>
            <a:ext cx="1105200" cy="526533"/>
          </a:xfrm>
          <a:prstGeom prst="rect">
            <a:avLst/>
          </a:prstGeom>
          <a:noFill/>
          <a:ln>
            <a:noFill/>
          </a:ln>
        </p:spPr>
      </p:pic>
      <p:pic>
        <p:nvPicPr>
          <p:cNvPr id="427" name="Shape 427"/>
          <p:cNvPicPr preferRelativeResize="0"/>
          <p:nvPr/>
        </p:nvPicPr>
        <p:blipFill rotWithShape="1">
          <a:blip r:embed="rId4">
            <a:alphaModFix/>
          </a:blip>
          <a:srcRect b="0" l="0" r="0" t="0"/>
          <a:stretch/>
        </p:blipFill>
        <p:spPr>
          <a:xfrm>
            <a:off x="2544707" y="3999382"/>
            <a:ext cx="1240245" cy="228026"/>
          </a:xfrm>
          <a:prstGeom prst="rect">
            <a:avLst/>
          </a:prstGeom>
          <a:noFill/>
          <a:ln>
            <a:noFill/>
          </a:ln>
        </p:spPr>
      </p:pic>
      <p:sp>
        <p:nvSpPr>
          <p:cNvPr id="428" name="Shape 428"/>
          <p:cNvSpPr txBox="1"/>
          <p:nvPr/>
        </p:nvSpPr>
        <p:spPr>
          <a:xfrm>
            <a:off x="2625908" y="4161335"/>
            <a:ext cx="1287625" cy="307777"/>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000000"/>
              </a:buClr>
              <a:buSzPct val="25000"/>
              <a:buFont typeface="Arial"/>
              <a:buNone/>
            </a:pPr>
            <a:r>
              <a:rPr b="0" i="0" lang="en" sz="1400" u="none" cap="none" strike="noStrike">
                <a:solidFill>
                  <a:srgbClr val="000000"/>
                </a:solidFill>
                <a:latin typeface="Arial"/>
                <a:ea typeface="Arial"/>
                <a:cs typeface="Arial"/>
                <a:sym typeface="Arial"/>
              </a:rPr>
              <a:t>(Instagram)</a:t>
            </a:r>
          </a:p>
        </p:txBody>
      </p:sp>
      <p:pic>
        <p:nvPicPr>
          <p:cNvPr id="429" name="Shape 429"/>
          <p:cNvPicPr preferRelativeResize="0"/>
          <p:nvPr/>
        </p:nvPicPr>
        <p:blipFill rotWithShape="1">
          <a:blip r:embed="rId4">
            <a:alphaModFix/>
          </a:blip>
          <a:srcRect b="0" l="0" r="0" t="0"/>
          <a:stretch/>
        </p:blipFill>
        <p:spPr>
          <a:xfrm>
            <a:off x="4639526" y="3981773"/>
            <a:ext cx="1240245" cy="228026"/>
          </a:xfrm>
          <a:prstGeom prst="rect">
            <a:avLst/>
          </a:prstGeom>
          <a:noFill/>
          <a:ln>
            <a:noFill/>
          </a:ln>
        </p:spPr>
      </p:pic>
      <p:sp>
        <p:nvSpPr>
          <p:cNvPr id="430" name="Shape 430"/>
          <p:cNvSpPr txBox="1"/>
          <p:nvPr/>
        </p:nvSpPr>
        <p:spPr>
          <a:xfrm>
            <a:off x="4697782" y="4192785"/>
            <a:ext cx="1287625" cy="307777"/>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000000"/>
              </a:buClr>
              <a:buSzPct val="25000"/>
              <a:buFont typeface="Arial"/>
              <a:buNone/>
            </a:pPr>
            <a:r>
              <a:rPr b="0" i="0" lang="en" sz="1400" u="none" cap="none" strike="noStrike">
                <a:solidFill>
                  <a:srgbClr val="000000"/>
                </a:solidFill>
                <a:latin typeface="Arial"/>
                <a:ea typeface="Arial"/>
                <a:cs typeface="Arial"/>
                <a:sym typeface="Arial"/>
              </a:rPr>
              <a:t>(Blog Post)</a:t>
            </a:r>
          </a:p>
        </p:txBody>
      </p:sp>
      <p:pic>
        <p:nvPicPr>
          <p:cNvPr id="431" name="Shape 431"/>
          <p:cNvPicPr preferRelativeResize="0"/>
          <p:nvPr/>
        </p:nvPicPr>
        <p:blipFill rotWithShape="1">
          <a:blip r:embed="rId5">
            <a:alphaModFix/>
          </a:blip>
          <a:srcRect b="0" l="0" r="0" t="0"/>
          <a:stretch/>
        </p:blipFill>
        <p:spPr>
          <a:xfrm>
            <a:off x="6436176" y="3981773"/>
            <a:ext cx="906316" cy="410352"/>
          </a:xfrm>
          <a:prstGeom prst="rect">
            <a:avLst/>
          </a:prstGeom>
          <a:noFill/>
          <a:ln>
            <a:noFill/>
          </a:ln>
        </p:spPr>
      </p:pic>
      <p:pic>
        <p:nvPicPr>
          <p:cNvPr id="432" name="Shape 432"/>
          <p:cNvPicPr preferRelativeResize="0"/>
          <p:nvPr/>
        </p:nvPicPr>
        <p:blipFill rotWithShape="1">
          <a:blip r:embed="rId6">
            <a:alphaModFix/>
          </a:blip>
          <a:srcRect b="12958" l="0" r="0" t="0"/>
          <a:stretch/>
        </p:blipFill>
        <p:spPr>
          <a:xfrm flipH="1">
            <a:off x="611558" y="715037"/>
            <a:ext cx="874825" cy="768249"/>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36" name="Shape 436"/>
        <p:cNvGrpSpPr/>
        <p:nvPr/>
      </p:nvGrpSpPr>
      <p:grpSpPr>
        <a:xfrm>
          <a:off x="0" y="0"/>
          <a:ext cx="0" cy="0"/>
          <a:chOff x="0" y="0"/>
          <a:chExt cx="0" cy="0"/>
        </a:xfrm>
      </p:grpSpPr>
      <p:sp>
        <p:nvSpPr>
          <p:cNvPr id="437" name="Shape 437"/>
          <p:cNvSpPr txBox="1"/>
          <p:nvPr>
            <p:ph type="title"/>
          </p:nvPr>
        </p:nvSpPr>
        <p:spPr>
          <a:xfrm>
            <a:off x="1381250" y="922666"/>
            <a:ext cx="3878399" cy="435599"/>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Lora"/>
              <a:buNone/>
            </a:pPr>
            <a:r>
              <a:rPr b="1" i="0" lang="en" sz="2000" u="none" cap="none" strike="noStrike">
                <a:solidFill>
                  <a:srgbClr val="000000"/>
                </a:solidFill>
                <a:latin typeface="Lora"/>
                <a:ea typeface="Lora"/>
                <a:cs typeface="Lora"/>
                <a:sym typeface="Lora"/>
              </a:rPr>
              <a:t>Facebook Campaign</a:t>
            </a:r>
          </a:p>
        </p:txBody>
      </p:sp>
      <p:grpSp>
        <p:nvGrpSpPr>
          <p:cNvPr id="438" name="Shape 438"/>
          <p:cNvGrpSpPr/>
          <p:nvPr/>
        </p:nvGrpSpPr>
        <p:grpSpPr>
          <a:xfrm>
            <a:off x="916456" y="1019748"/>
            <a:ext cx="214622" cy="214624"/>
            <a:chOff x="2594050" y="1631825"/>
            <a:chExt cx="439624" cy="439625"/>
          </a:xfrm>
        </p:grpSpPr>
        <p:sp>
          <p:nvSpPr>
            <p:cNvPr id="439" name="Shape 439"/>
            <p:cNvSpPr/>
            <p:nvPr/>
          </p:nvSpPr>
          <p:spPr>
            <a:xfrm>
              <a:off x="2594050" y="1883300"/>
              <a:ext cx="188175" cy="188150"/>
            </a:xfrm>
            <a:custGeom>
              <a:pathLst>
                <a:path extrusionOk="0" fill="none" h="120000" w="120000">
                  <a:moveTo>
                    <a:pt x="95528" y="0"/>
                  </a:moveTo>
                  <a:lnTo>
                    <a:pt x="8561" y="102524"/>
                  </a:lnTo>
                  <a:lnTo>
                    <a:pt x="15" y="120000"/>
                  </a:lnTo>
                  <a:lnTo>
                    <a:pt x="17489" y="111453"/>
                  </a:lnTo>
                  <a:lnTo>
                    <a:pt x="119984" y="24459"/>
                  </a:lnTo>
                  <a:lnTo>
                    <a:pt x="95528" y="0"/>
                  </a:lnTo>
                  <a:close/>
                </a:path>
              </a:pathLst>
            </a:custGeom>
            <a:noFill/>
            <a:ln cap="rnd" cmpd="sng" w="9525">
              <a:solidFill>
                <a:srgbClr val="0000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440" name="Shape 440"/>
            <p:cNvSpPr/>
            <p:nvPr/>
          </p:nvSpPr>
          <p:spPr>
            <a:xfrm>
              <a:off x="2857700" y="1631825"/>
              <a:ext cx="175974" cy="175999"/>
            </a:xfrm>
            <a:custGeom>
              <a:pathLst>
                <a:path extrusionOk="0" fill="none" h="120000" w="120000">
                  <a:moveTo>
                    <a:pt x="4568" y="46090"/>
                  </a:moveTo>
                  <a:lnTo>
                    <a:pt x="73919" y="115414"/>
                  </a:lnTo>
                  <a:lnTo>
                    <a:pt x="73919" y="115414"/>
                  </a:lnTo>
                  <a:lnTo>
                    <a:pt x="73919" y="115414"/>
                  </a:lnTo>
                  <a:lnTo>
                    <a:pt x="79306" y="117903"/>
                  </a:lnTo>
                  <a:lnTo>
                    <a:pt x="85120" y="119573"/>
                  </a:lnTo>
                  <a:lnTo>
                    <a:pt x="90524" y="119982"/>
                  </a:lnTo>
                  <a:lnTo>
                    <a:pt x="96337" y="119982"/>
                  </a:lnTo>
                  <a:lnTo>
                    <a:pt x="102150" y="118738"/>
                  </a:lnTo>
                  <a:lnTo>
                    <a:pt x="107538" y="116659"/>
                  </a:lnTo>
                  <a:lnTo>
                    <a:pt x="110026" y="115005"/>
                  </a:lnTo>
                  <a:lnTo>
                    <a:pt x="112533" y="113761"/>
                  </a:lnTo>
                  <a:lnTo>
                    <a:pt x="115022" y="111681"/>
                  </a:lnTo>
                  <a:lnTo>
                    <a:pt x="117511" y="109602"/>
                  </a:lnTo>
                  <a:lnTo>
                    <a:pt x="117511" y="109602"/>
                  </a:lnTo>
                  <a:lnTo>
                    <a:pt x="118346" y="108357"/>
                  </a:lnTo>
                  <a:lnTo>
                    <a:pt x="119590" y="106704"/>
                  </a:lnTo>
                  <a:lnTo>
                    <a:pt x="119999" y="104625"/>
                  </a:lnTo>
                  <a:lnTo>
                    <a:pt x="119999" y="102971"/>
                  </a:lnTo>
                  <a:lnTo>
                    <a:pt x="119999" y="102971"/>
                  </a:lnTo>
                  <a:lnTo>
                    <a:pt x="119999" y="101301"/>
                  </a:lnTo>
                  <a:lnTo>
                    <a:pt x="119590" y="99647"/>
                  </a:lnTo>
                  <a:lnTo>
                    <a:pt x="118346" y="97977"/>
                  </a:lnTo>
                  <a:lnTo>
                    <a:pt x="117511" y="96323"/>
                  </a:lnTo>
                  <a:lnTo>
                    <a:pt x="23679" y="2505"/>
                  </a:lnTo>
                  <a:lnTo>
                    <a:pt x="23679" y="2505"/>
                  </a:lnTo>
                  <a:lnTo>
                    <a:pt x="22008" y="1670"/>
                  </a:lnTo>
                  <a:lnTo>
                    <a:pt x="20355" y="426"/>
                  </a:lnTo>
                  <a:lnTo>
                    <a:pt x="18684" y="0"/>
                  </a:lnTo>
                  <a:lnTo>
                    <a:pt x="17030" y="0"/>
                  </a:lnTo>
                  <a:lnTo>
                    <a:pt x="17030" y="0"/>
                  </a:lnTo>
                  <a:lnTo>
                    <a:pt x="15377" y="0"/>
                  </a:lnTo>
                  <a:lnTo>
                    <a:pt x="13297" y="426"/>
                  </a:lnTo>
                  <a:lnTo>
                    <a:pt x="11626" y="1670"/>
                  </a:lnTo>
                  <a:lnTo>
                    <a:pt x="10382" y="2505"/>
                  </a:lnTo>
                  <a:lnTo>
                    <a:pt x="10382" y="2505"/>
                  </a:lnTo>
                  <a:lnTo>
                    <a:pt x="8302" y="4994"/>
                  </a:lnTo>
                  <a:lnTo>
                    <a:pt x="6239" y="7482"/>
                  </a:lnTo>
                  <a:lnTo>
                    <a:pt x="4995" y="9971"/>
                  </a:lnTo>
                  <a:lnTo>
                    <a:pt x="3324" y="12460"/>
                  </a:lnTo>
                  <a:lnTo>
                    <a:pt x="1244" y="17863"/>
                  </a:lnTo>
                  <a:lnTo>
                    <a:pt x="0" y="23676"/>
                  </a:lnTo>
                  <a:lnTo>
                    <a:pt x="0" y="29488"/>
                  </a:lnTo>
                  <a:lnTo>
                    <a:pt x="426" y="34875"/>
                  </a:lnTo>
                  <a:lnTo>
                    <a:pt x="2079" y="40687"/>
                  </a:lnTo>
                  <a:lnTo>
                    <a:pt x="4568" y="46090"/>
                  </a:lnTo>
                  <a:lnTo>
                    <a:pt x="4568" y="46090"/>
                  </a:lnTo>
                  <a:close/>
                </a:path>
              </a:pathLst>
            </a:custGeom>
            <a:noFill/>
            <a:ln cap="rnd" cmpd="sng" w="9525">
              <a:solidFill>
                <a:srgbClr val="0000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441" name="Shape 441"/>
            <p:cNvSpPr/>
            <p:nvPr/>
          </p:nvSpPr>
          <p:spPr>
            <a:xfrm>
              <a:off x="2662850" y="1699400"/>
              <a:ext cx="303249" cy="303249"/>
            </a:xfrm>
            <a:custGeom>
              <a:pathLst>
                <a:path extrusionOk="0" fill="none" h="120000" w="120000">
                  <a:moveTo>
                    <a:pt x="79518" y="9"/>
                  </a:moveTo>
                  <a:lnTo>
                    <a:pt x="48197" y="31568"/>
                  </a:lnTo>
                  <a:lnTo>
                    <a:pt x="48197" y="31568"/>
                  </a:lnTo>
                  <a:lnTo>
                    <a:pt x="45784" y="30608"/>
                  </a:lnTo>
                  <a:lnTo>
                    <a:pt x="43380" y="29648"/>
                  </a:lnTo>
                  <a:lnTo>
                    <a:pt x="40481" y="28679"/>
                  </a:lnTo>
                  <a:lnTo>
                    <a:pt x="37592" y="28194"/>
                  </a:lnTo>
                  <a:lnTo>
                    <a:pt x="34466" y="27472"/>
                  </a:lnTo>
                  <a:lnTo>
                    <a:pt x="31330" y="26997"/>
                  </a:lnTo>
                  <a:lnTo>
                    <a:pt x="28194" y="26750"/>
                  </a:lnTo>
                  <a:lnTo>
                    <a:pt x="25068" y="26750"/>
                  </a:lnTo>
                  <a:lnTo>
                    <a:pt x="25068" y="26750"/>
                  </a:lnTo>
                  <a:lnTo>
                    <a:pt x="22169" y="26750"/>
                  </a:lnTo>
                  <a:lnTo>
                    <a:pt x="19281" y="26997"/>
                  </a:lnTo>
                  <a:lnTo>
                    <a:pt x="16154" y="27472"/>
                  </a:lnTo>
                  <a:lnTo>
                    <a:pt x="13018" y="28194"/>
                  </a:lnTo>
                  <a:lnTo>
                    <a:pt x="9882" y="29401"/>
                  </a:lnTo>
                  <a:lnTo>
                    <a:pt x="6994" y="30608"/>
                  </a:lnTo>
                  <a:lnTo>
                    <a:pt x="4105" y="32537"/>
                  </a:lnTo>
                  <a:lnTo>
                    <a:pt x="1454" y="34704"/>
                  </a:lnTo>
                  <a:lnTo>
                    <a:pt x="1454" y="34704"/>
                  </a:lnTo>
                  <a:lnTo>
                    <a:pt x="732" y="35426"/>
                  </a:lnTo>
                  <a:lnTo>
                    <a:pt x="247" y="36385"/>
                  </a:lnTo>
                  <a:lnTo>
                    <a:pt x="9" y="37355"/>
                  </a:lnTo>
                  <a:lnTo>
                    <a:pt x="9" y="38562"/>
                  </a:lnTo>
                  <a:lnTo>
                    <a:pt x="9" y="38562"/>
                  </a:lnTo>
                  <a:lnTo>
                    <a:pt x="9" y="39521"/>
                  </a:lnTo>
                  <a:lnTo>
                    <a:pt x="247" y="40491"/>
                  </a:lnTo>
                  <a:lnTo>
                    <a:pt x="732" y="41450"/>
                  </a:lnTo>
                  <a:lnTo>
                    <a:pt x="1454" y="42410"/>
                  </a:lnTo>
                  <a:lnTo>
                    <a:pt x="77589" y="118555"/>
                  </a:lnTo>
                  <a:lnTo>
                    <a:pt x="77589" y="118555"/>
                  </a:lnTo>
                  <a:lnTo>
                    <a:pt x="78558" y="119277"/>
                  </a:lnTo>
                  <a:lnTo>
                    <a:pt x="79518" y="119752"/>
                  </a:lnTo>
                  <a:lnTo>
                    <a:pt x="80478" y="119999"/>
                  </a:lnTo>
                  <a:lnTo>
                    <a:pt x="81447" y="119999"/>
                  </a:lnTo>
                  <a:lnTo>
                    <a:pt x="81447" y="119999"/>
                  </a:lnTo>
                  <a:lnTo>
                    <a:pt x="82654" y="119999"/>
                  </a:lnTo>
                  <a:lnTo>
                    <a:pt x="83614" y="119752"/>
                  </a:lnTo>
                  <a:lnTo>
                    <a:pt x="84573" y="119277"/>
                  </a:lnTo>
                  <a:lnTo>
                    <a:pt x="85295" y="118555"/>
                  </a:lnTo>
                  <a:lnTo>
                    <a:pt x="85295" y="118555"/>
                  </a:lnTo>
                  <a:lnTo>
                    <a:pt x="87472" y="115904"/>
                  </a:lnTo>
                  <a:lnTo>
                    <a:pt x="89391" y="113005"/>
                  </a:lnTo>
                  <a:lnTo>
                    <a:pt x="90598" y="110117"/>
                  </a:lnTo>
                  <a:lnTo>
                    <a:pt x="91805" y="106981"/>
                  </a:lnTo>
                  <a:lnTo>
                    <a:pt x="92527" y="103854"/>
                  </a:lnTo>
                  <a:lnTo>
                    <a:pt x="93012" y="100718"/>
                  </a:lnTo>
                  <a:lnTo>
                    <a:pt x="93249" y="97830"/>
                  </a:lnTo>
                  <a:lnTo>
                    <a:pt x="93249" y="94941"/>
                  </a:lnTo>
                  <a:lnTo>
                    <a:pt x="93249" y="94941"/>
                  </a:lnTo>
                  <a:lnTo>
                    <a:pt x="93249" y="91805"/>
                  </a:lnTo>
                  <a:lnTo>
                    <a:pt x="93012" y="88679"/>
                  </a:lnTo>
                  <a:lnTo>
                    <a:pt x="92527" y="85543"/>
                  </a:lnTo>
                  <a:lnTo>
                    <a:pt x="91805" y="82407"/>
                  </a:lnTo>
                  <a:lnTo>
                    <a:pt x="91320" y="79518"/>
                  </a:lnTo>
                  <a:lnTo>
                    <a:pt x="90361" y="76629"/>
                  </a:lnTo>
                  <a:lnTo>
                    <a:pt x="89391" y="74215"/>
                  </a:lnTo>
                  <a:lnTo>
                    <a:pt x="88431" y="71812"/>
                  </a:lnTo>
                  <a:lnTo>
                    <a:pt x="119999" y="40491"/>
                  </a:lnTo>
                </a:path>
              </a:pathLst>
            </a:custGeom>
            <a:noFill/>
            <a:ln cap="rnd" cmpd="sng" w="9525">
              <a:solidFill>
                <a:srgbClr val="0000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442" name="Shape 442"/>
            <p:cNvSpPr/>
            <p:nvPr/>
          </p:nvSpPr>
          <p:spPr>
            <a:xfrm>
              <a:off x="2814909" y="1754059"/>
              <a:ext cx="49950" cy="49950"/>
            </a:xfrm>
            <a:custGeom>
              <a:pathLst>
                <a:path extrusionOk="0" fill="none" h="120000" w="120000">
                  <a:moveTo>
                    <a:pt x="60" y="119939"/>
                  </a:moveTo>
                  <a:lnTo>
                    <a:pt x="120000" y="0"/>
                  </a:lnTo>
                </a:path>
              </a:pathLst>
            </a:custGeom>
            <a:noFill/>
            <a:ln cap="rnd" cmpd="sng" w="9525">
              <a:solidFill>
                <a:srgbClr val="0000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grpSp>
      <p:grpSp>
        <p:nvGrpSpPr>
          <p:cNvPr id="443" name="Shape 443"/>
          <p:cNvGrpSpPr/>
          <p:nvPr/>
        </p:nvGrpSpPr>
        <p:grpSpPr>
          <a:xfrm>
            <a:off x="3970317" y="1823000"/>
            <a:ext cx="4948051" cy="2319010"/>
            <a:chOff x="0" y="464733"/>
            <a:chExt cx="4948051" cy="2319010"/>
          </a:xfrm>
        </p:grpSpPr>
        <p:sp>
          <p:nvSpPr>
            <p:cNvPr id="444" name="Shape 444"/>
            <p:cNvSpPr/>
            <p:nvPr/>
          </p:nvSpPr>
          <p:spPr>
            <a:xfrm>
              <a:off x="2396710" y="1348424"/>
              <a:ext cx="1700891" cy="404735"/>
            </a:xfrm>
            <a:custGeom>
              <a:pathLst>
                <a:path extrusionOk="0" h="120000" w="120000">
                  <a:moveTo>
                    <a:pt x="0" y="0"/>
                  </a:moveTo>
                  <a:lnTo>
                    <a:pt x="0" y="81776"/>
                  </a:lnTo>
                  <a:lnTo>
                    <a:pt x="120000" y="81776"/>
                  </a:lnTo>
                  <a:lnTo>
                    <a:pt x="120000" y="120000"/>
                  </a:lnTo>
                </a:path>
              </a:pathLst>
            </a:custGeom>
            <a:noFill/>
            <a:ln cap="flat" cmpd="sng" w="25400">
              <a:solidFill>
                <a:srgbClr val="FFC000"/>
              </a:solidFill>
              <a:prstDash val="solid"/>
              <a:round/>
              <a:headEnd len="med" w="med" type="none"/>
              <a:tailEnd len="med" w="med" type="none"/>
            </a:ln>
          </p:spPr>
        </p:sp>
        <p:sp>
          <p:nvSpPr>
            <p:cNvPr id="445" name="Shape 445"/>
            <p:cNvSpPr/>
            <p:nvPr/>
          </p:nvSpPr>
          <p:spPr>
            <a:xfrm>
              <a:off x="2350991" y="1348424"/>
              <a:ext cx="91438" cy="404735"/>
            </a:xfrm>
            <a:custGeom>
              <a:pathLst>
                <a:path extrusionOk="0" h="120000" w="120000">
                  <a:moveTo>
                    <a:pt x="60000" y="0"/>
                  </a:moveTo>
                  <a:lnTo>
                    <a:pt x="60000" y="120000"/>
                  </a:lnTo>
                </a:path>
              </a:pathLst>
            </a:custGeom>
            <a:noFill/>
            <a:ln cap="flat" cmpd="sng" w="25400">
              <a:solidFill>
                <a:srgbClr val="FFC000"/>
              </a:solidFill>
              <a:prstDash val="solid"/>
              <a:round/>
              <a:headEnd len="med" w="med" type="none"/>
              <a:tailEnd len="med" w="med" type="none"/>
            </a:ln>
          </p:spPr>
        </p:sp>
        <p:sp>
          <p:nvSpPr>
            <p:cNvPr id="446" name="Shape 446"/>
            <p:cNvSpPr/>
            <p:nvPr/>
          </p:nvSpPr>
          <p:spPr>
            <a:xfrm>
              <a:off x="695818" y="1348424"/>
              <a:ext cx="1700891" cy="404735"/>
            </a:xfrm>
            <a:custGeom>
              <a:pathLst>
                <a:path extrusionOk="0" h="120000" w="120000">
                  <a:moveTo>
                    <a:pt x="120000" y="0"/>
                  </a:moveTo>
                  <a:lnTo>
                    <a:pt x="120000" y="81776"/>
                  </a:lnTo>
                  <a:lnTo>
                    <a:pt x="0" y="81776"/>
                  </a:lnTo>
                  <a:lnTo>
                    <a:pt x="0" y="120000"/>
                  </a:lnTo>
                </a:path>
              </a:pathLst>
            </a:custGeom>
            <a:noFill/>
            <a:ln cap="flat" cmpd="sng" w="25400">
              <a:solidFill>
                <a:srgbClr val="FFC000"/>
              </a:solidFill>
              <a:prstDash val="solid"/>
              <a:round/>
              <a:headEnd len="med" w="med" type="none"/>
              <a:tailEnd len="med" w="med" type="none"/>
            </a:ln>
          </p:spPr>
        </p:sp>
        <p:sp>
          <p:nvSpPr>
            <p:cNvPr id="447" name="Shape 447"/>
            <p:cNvSpPr/>
            <p:nvPr/>
          </p:nvSpPr>
          <p:spPr>
            <a:xfrm>
              <a:off x="1700891" y="464733"/>
              <a:ext cx="1391639" cy="883691"/>
            </a:xfrm>
            <a:prstGeom prst="roundRect">
              <a:avLst>
                <a:gd fmla="val 10000" name="adj"/>
              </a:avLst>
            </a:prstGeom>
            <a:solidFill>
              <a:schemeClr val="lt1"/>
            </a:solidFill>
            <a:ln cap="flat" cmpd="sng" w="25400">
              <a:solidFill>
                <a:srgbClr val="FFC0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448" name="Shape 448"/>
            <p:cNvSpPr/>
            <p:nvPr/>
          </p:nvSpPr>
          <p:spPr>
            <a:xfrm>
              <a:off x="1855517" y="611627"/>
              <a:ext cx="1391639" cy="883691"/>
            </a:xfrm>
            <a:prstGeom prst="roundRect">
              <a:avLst>
                <a:gd fmla="val 10000" name="adj"/>
              </a:avLst>
            </a:prstGeom>
            <a:solidFill>
              <a:srgbClr val="F7EBD5">
                <a:alpha val="89411"/>
              </a:srgbClr>
            </a:solidFill>
            <a:ln cap="flat" cmpd="sng" w="25400">
              <a:solidFill>
                <a:srgbClr val="FFC0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449" name="Shape 449"/>
            <p:cNvSpPr txBox="1"/>
            <p:nvPr/>
          </p:nvSpPr>
          <p:spPr>
            <a:xfrm>
              <a:off x="1881400" y="637510"/>
              <a:ext cx="1339873" cy="831927"/>
            </a:xfrm>
            <a:prstGeom prst="rect">
              <a:avLst/>
            </a:prstGeom>
            <a:noFill/>
            <a:ln>
              <a:noFill/>
            </a:ln>
          </p:spPr>
          <p:txBody>
            <a:bodyPr anchorCtr="0" anchor="ctr" bIns="60950" lIns="60950" rIns="60950" tIns="60950">
              <a:noAutofit/>
            </a:bodyPr>
            <a:lstStyle/>
            <a:p>
              <a:pPr indent="0" lvl="0" marL="0" marR="0" rtl="0" algn="ctr">
                <a:lnSpc>
                  <a:spcPct val="90000"/>
                </a:lnSpc>
                <a:spcBef>
                  <a:spcPts val="0"/>
                </a:spcBef>
                <a:spcAft>
                  <a:spcPts val="0"/>
                </a:spcAft>
                <a:buClr>
                  <a:srgbClr val="000000"/>
                </a:buClr>
                <a:buSzPct val="25000"/>
                <a:buFont typeface="Merriweather"/>
                <a:buNone/>
              </a:pPr>
              <a:r>
                <a:rPr b="0" i="0" lang="en" sz="1600" u="none" cap="none" strike="noStrike">
                  <a:solidFill>
                    <a:srgbClr val="000000"/>
                  </a:solidFill>
                  <a:latin typeface="Merriweather"/>
                  <a:ea typeface="Merriweather"/>
                  <a:cs typeface="Merriweather"/>
                  <a:sym typeface="Merriweather"/>
                </a:rPr>
                <a:t>$400 Total Budget</a:t>
              </a:r>
            </a:p>
          </p:txBody>
        </p:sp>
        <p:sp>
          <p:nvSpPr>
            <p:cNvPr id="450" name="Shape 450"/>
            <p:cNvSpPr/>
            <p:nvPr/>
          </p:nvSpPr>
          <p:spPr>
            <a:xfrm>
              <a:off x="0" y="1753158"/>
              <a:ext cx="1391639" cy="883691"/>
            </a:xfrm>
            <a:prstGeom prst="roundRect">
              <a:avLst>
                <a:gd fmla="val 10000" name="adj"/>
              </a:avLst>
            </a:prstGeom>
            <a:solidFill>
              <a:schemeClr val="lt1"/>
            </a:solidFill>
            <a:ln cap="flat" cmpd="sng" w="25400">
              <a:solidFill>
                <a:srgbClr val="FFC0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451" name="Shape 451"/>
            <p:cNvSpPr/>
            <p:nvPr/>
          </p:nvSpPr>
          <p:spPr>
            <a:xfrm>
              <a:off x="154626" y="1900052"/>
              <a:ext cx="1391639" cy="883691"/>
            </a:xfrm>
            <a:prstGeom prst="roundRect">
              <a:avLst>
                <a:gd fmla="val 10000" name="adj"/>
              </a:avLst>
            </a:prstGeom>
            <a:solidFill>
              <a:srgbClr val="F7EBD5">
                <a:alpha val="89411"/>
              </a:srgbClr>
            </a:solidFill>
            <a:ln cap="flat" cmpd="sng" w="25400">
              <a:solidFill>
                <a:srgbClr val="FFC0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452" name="Shape 452"/>
            <p:cNvSpPr txBox="1"/>
            <p:nvPr/>
          </p:nvSpPr>
          <p:spPr>
            <a:xfrm>
              <a:off x="180506" y="1925934"/>
              <a:ext cx="1339873" cy="831927"/>
            </a:xfrm>
            <a:prstGeom prst="rect">
              <a:avLst/>
            </a:prstGeom>
            <a:noFill/>
            <a:ln>
              <a:noFill/>
            </a:ln>
          </p:spPr>
          <p:txBody>
            <a:bodyPr anchorCtr="0" anchor="ctr" bIns="60950" lIns="60950" rIns="60950" tIns="60950">
              <a:noAutofit/>
            </a:bodyPr>
            <a:lstStyle/>
            <a:p>
              <a:pPr indent="0" lvl="0" marL="0" marR="0" rtl="0" algn="ctr">
                <a:lnSpc>
                  <a:spcPct val="90000"/>
                </a:lnSpc>
                <a:spcBef>
                  <a:spcPts val="0"/>
                </a:spcBef>
                <a:spcAft>
                  <a:spcPts val="0"/>
                </a:spcAft>
                <a:buClr>
                  <a:srgbClr val="000000"/>
                </a:buClr>
                <a:buSzPct val="25000"/>
                <a:buFont typeface="Merriweather"/>
                <a:buNone/>
              </a:pPr>
              <a:r>
                <a:rPr b="0" i="0" lang="en" sz="1600" u="none" cap="none" strike="noStrike">
                  <a:solidFill>
                    <a:srgbClr val="000000"/>
                  </a:solidFill>
                  <a:latin typeface="Merriweather"/>
                  <a:ea typeface="Merriweather"/>
                  <a:cs typeface="Merriweather"/>
                  <a:sym typeface="Merriweather"/>
                </a:rPr>
                <a:t>Brand Campaign ($50)</a:t>
              </a:r>
            </a:p>
          </p:txBody>
        </p:sp>
        <p:sp>
          <p:nvSpPr>
            <p:cNvPr id="453" name="Shape 453"/>
            <p:cNvSpPr/>
            <p:nvPr/>
          </p:nvSpPr>
          <p:spPr>
            <a:xfrm>
              <a:off x="1700891" y="1753158"/>
              <a:ext cx="1391639" cy="883691"/>
            </a:xfrm>
            <a:prstGeom prst="roundRect">
              <a:avLst>
                <a:gd fmla="val 10000" name="adj"/>
              </a:avLst>
            </a:prstGeom>
            <a:solidFill>
              <a:schemeClr val="lt1"/>
            </a:solidFill>
            <a:ln cap="flat" cmpd="sng" w="25400">
              <a:solidFill>
                <a:srgbClr val="FFC0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454" name="Shape 454"/>
            <p:cNvSpPr/>
            <p:nvPr/>
          </p:nvSpPr>
          <p:spPr>
            <a:xfrm>
              <a:off x="1855517" y="1900052"/>
              <a:ext cx="1391639" cy="883691"/>
            </a:xfrm>
            <a:prstGeom prst="roundRect">
              <a:avLst>
                <a:gd fmla="val 10000" name="adj"/>
              </a:avLst>
            </a:prstGeom>
            <a:solidFill>
              <a:srgbClr val="F7EBD5">
                <a:alpha val="89411"/>
              </a:srgbClr>
            </a:solidFill>
            <a:ln cap="flat" cmpd="sng" w="25400">
              <a:solidFill>
                <a:srgbClr val="FFC0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455" name="Shape 455"/>
            <p:cNvSpPr txBox="1"/>
            <p:nvPr/>
          </p:nvSpPr>
          <p:spPr>
            <a:xfrm>
              <a:off x="1881400" y="1925934"/>
              <a:ext cx="1339873" cy="831927"/>
            </a:xfrm>
            <a:prstGeom prst="rect">
              <a:avLst/>
            </a:prstGeom>
            <a:noFill/>
            <a:ln>
              <a:noFill/>
            </a:ln>
          </p:spPr>
          <p:txBody>
            <a:bodyPr anchorCtr="0" anchor="ctr" bIns="60950" lIns="60950" rIns="60950" tIns="60950">
              <a:noAutofit/>
            </a:bodyPr>
            <a:lstStyle/>
            <a:p>
              <a:pPr indent="0" lvl="0" marL="0" marR="0" rtl="0" algn="ctr">
                <a:lnSpc>
                  <a:spcPct val="90000"/>
                </a:lnSpc>
                <a:spcBef>
                  <a:spcPts val="0"/>
                </a:spcBef>
                <a:spcAft>
                  <a:spcPts val="0"/>
                </a:spcAft>
                <a:buClr>
                  <a:srgbClr val="000000"/>
                </a:buClr>
                <a:buSzPct val="25000"/>
                <a:buFont typeface="Merriweather"/>
                <a:buNone/>
              </a:pPr>
              <a:r>
                <a:rPr b="0" i="0" lang="en" sz="1600" u="none" cap="none" strike="noStrike">
                  <a:solidFill>
                    <a:srgbClr val="000000"/>
                  </a:solidFill>
                  <a:latin typeface="Merriweather"/>
                  <a:ea typeface="Merriweather"/>
                  <a:cs typeface="Merriweather"/>
                  <a:sym typeface="Merriweather"/>
                </a:rPr>
                <a:t>Nomz Raffle Promotion ($200)</a:t>
              </a:r>
            </a:p>
          </p:txBody>
        </p:sp>
        <p:sp>
          <p:nvSpPr>
            <p:cNvPr id="456" name="Shape 456"/>
            <p:cNvSpPr/>
            <p:nvPr/>
          </p:nvSpPr>
          <p:spPr>
            <a:xfrm>
              <a:off x="3401785" y="1753158"/>
              <a:ext cx="1391639" cy="883691"/>
            </a:xfrm>
            <a:prstGeom prst="roundRect">
              <a:avLst>
                <a:gd fmla="val 10000" name="adj"/>
              </a:avLst>
            </a:prstGeom>
            <a:solidFill>
              <a:schemeClr val="lt1"/>
            </a:solidFill>
            <a:ln cap="flat" cmpd="sng" w="25400">
              <a:solidFill>
                <a:srgbClr val="FFC0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457" name="Shape 457"/>
            <p:cNvSpPr/>
            <p:nvPr/>
          </p:nvSpPr>
          <p:spPr>
            <a:xfrm>
              <a:off x="3556412" y="1900052"/>
              <a:ext cx="1391639" cy="883691"/>
            </a:xfrm>
            <a:prstGeom prst="roundRect">
              <a:avLst>
                <a:gd fmla="val 10000" name="adj"/>
              </a:avLst>
            </a:prstGeom>
            <a:solidFill>
              <a:srgbClr val="F7EBD5">
                <a:alpha val="89411"/>
              </a:srgbClr>
            </a:solidFill>
            <a:ln cap="flat" cmpd="sng" w="25400">
              <a:solidFill>
                <a:srgbClr val="FFC0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458" name="Shape 458"/>
            <p:cNvSpPr txBox="1"/>
            <p:nvPr/>
          </p:nvSpPr>
          <p:spPr>
            <a:xfrm>
              <a:off x="3582294" y="1925934"/>
              <a:ext cx="1339873" cy="831927"/>
            </a:xfrm>
            <a:prstGeom prst="rect">
              <a:avLst/>
            </a:prstGeom>
            <a:noFill/>
            <a:ln>
              <a:noFill/>
            </a:ln>
          </p:spPr>
          <p:txBody>
            <a:bodyPr anchorCtr="0" anchor="ctr" bIns="60950" lIns="60950" rIns="60950" tIns="60950">
              <a:noAutofit/>
            </a:bodyPr>
            <a:lstStyle/>
            <a:p>
              <a:pPr indent="0" lvl="0" marL="0" marR="0" rtl="0" algn="ctr">
                <a:lnSpc>
                  <a:spcPct val="90000"/>
                </a:lnSpc>
                <a:spcBef>
                  <a:spcPts val="0"/>
                </a:spcBef>
                <a:spcAft>
                  <a:spcPts val="0"/>
                </a:spcAft>
                <a:buClr>
                  <a:srgbClr val="000000"/>
                </a:buClr>
                <a:buSzPct val="25000"/>
                <a:buFont typeface="Merriweather"/>
                <a:buNone/>
              </a:pPr>
              <a:r>
                <a:rPr b="0" i="0" lang="en" sz="1600" u="none" cap="none" strike="noStrike">
                  <a:solidFill>
                    <a:srgbClr val="000000"/>
                  </a:solidFill>
                  <a:latin typeface="Merriweather"/>
                  <a:ea typeface="Merriweather"/>
                  <a:cs typeface="Merriweather"/>
                  <a:sym typeface="Merriweather"/>
                </a:rPr>
                <a:t>Press Release Promotion ($150)</a:t>
              </a:r>
            </a:p>
          </p:txBody>
        </p:sp>
      </p:grpSp>
      <p:sp>
        <p:nvSpPr>
          <p:cNvPr id="459" name="Shape 459"/>
          <p:cNvSpPr txBox="1"/>
          <p:nvPr>
            <p:ph idx="1" type="body"/>
          </p:nvPr>
        </p:nvSpPr>
        <p:spPr>
          <a:xfrm>
            <a:off x="404361" y="1376949"/>
            <a:ext cx="3730198" cy="3174900"/>
          </a:xfrm>
          <a:prstGeom prst="rect">
            <a:avLst/>
          </a:prstGeom>
          <a:noFill/>
          <a:ln>
            <a:noFill/>
          </a:ln>
        </p:spPr>
        <p:txBody>
          <a:bodyPr anchorCtr="0" anchor="ctr" bIns="91425" lIns="91425" rIns="91425" tIns="91425">
            <a:noAutofit/>
          </a:bodyPr>
          <a:lstStyle/>
          <a:p>
            <a:pPr indent="-355600" lvl="0" marL="457200" marR="0" rtl="0" algn="l">
              <a:lnSpc>
                <a:spcPct val="100000"/>
              </a:lnSpc>
              <a:spcBef>
                <a:spcPts val="0"/>
              </a:spcBef>
              <a:spcAft>
                <a:spcPts val="0"/>
              </a:spcAft>
              <a:buClr>
                <a:srgbClr val="FFCD00"/>
              </a:buClr>
              <a:buSzPct val="100000"/>
              <a:buFont typeface="Lora"/>
              <a:buChar char="◉"/>
            </a:pPr>
            <a:r>
              <a:rPr b="1" i="0" lang="en" sz="2000" u="none" cap="none" strike="noStrike">
                <a:solidFill>
                  <a:schemeClr val="dk1"/>
                </a:solidFill>
                <a:highlight>
                  <a:srgbClr val="FFCD00"/>
                </a:highlight>
                <a:latin typeface="Lora"/>
                <a:ea typeface="Lora"/>
                <a:cs typeface="Lora"/>
                <a:sym typeface="Lora"/>
              </a:rPr>
              <a:t>Publicity tool </a:t>
            </a:r>
            <a:r>
              <a:rPr b="1" i="0" lang="en" sz="2000" u="none" cap="none" strike="noStrike">
                <a:solidFill>
                  <a:schemeClr val="dk1"/>
                </a:solidFill>
                <a:latin typeface="Lora"/>
                <a:ea typeface="Lora"/>
                <a:cs typeface="Lora"/>
                <a:sym typeface="Lora"/>
              </a:rPr>
              <a:t>to enhance effectiveness of other channels. </a:t>
            </a:r>
          </a:p>
          <a:p>
            <a:pPr indent="-355600" lvl="0" marL="457200" marR="0" rtl="0" algn="l">
              <a:lnSpc>
                <a:spcPct val="100000"/>
              </a:lnSpc>
              <a:spcBef>
                <a:spcPts val="0"/>
              </a:spcBef>
              <a:spcAft>
                <a:spcPts val="0"/>
              </a:spcAft>
              <a:buClr>
                <a:srgbClr val="FFCD00"/>
              </a:buClr>
              <a:buSzPct val="100000"/>
              <a:buFont typeface="Lora"/>
              <a:buChar char="◉"/>
            </a:pPr>
            <a:r>
              <a:rPr b="1" i="0" lang="en" sz="2000" u="none" cap="none" strike="noStrike">
                <a:solidFill>
                  <a:schemeClr val="dk1"/>
                </a:solidFill>
                <a:latin typeface="Lora"/>
                <a:ea typeface="Lora"/>
                <a:cs typeface="Lora"/>
                <a:sym typeface="Lora"/>
              </a:rPr>
              <a:t>Further </a:t>
            </a:r>
            <a:r>
              <a:rPr b="1" i="0" lang="en" sz="2000" u="none" cap="none" strike="noStrike">
                <a:solidFill>
                  <a:schemeClr val="dk1"/>
                </a:solidFill>
                <a:highlight>
                  <a:srgbClr val="FFCD00"/>
                </a:highlight>
                <a:latin typeface="Lora"/>
                <a:ea typeface="Lora"/>
                <a:cs typeface="Lora"/>
                <a:sym typeface="Lora"/>
              </a:rPr>
              <a:t>garner clicks</a:t>
            </a:r>
            <a:r>
              <a:rPr b="1" i="0" lang="en" sz="2000" u="none" cap="none" strike="noStrike">
                <a:solidFill>
                  <a:schemeClr val="dk1"/>
                </a:solidFill>
                <a:latin typeface="Lora"/>
                <a:ea typeface="Lora"/>
                <a:cs typeface="Lora"/>
                <a:sym typeface="Lora"/>
              </a:rPr>
              <a:t> through brand publicity</a:t>
            </a:r>
          </a:p>
          <a:p>
            <a:pPr indent="-355600" lvl="0" marL="457200" marR="0" rtl="0" algn="l">
              <a:lnSpc>
                <a:spcPct val="100000"/>
              </a:lnSpc>
              <a:spcBef>
                <a:spcPts val="0"/>
              </a:spcBef>
              <a:spcAft>
                <a:spcPts val="0"/>
              </a:spcAft>
              <a:buClr>
                <a:srgbClr val="FFCD00"/>
              </a:buClr>
              <a:buSzPct val="100000"/>
              <a:buFont typeface="Lora"/>
              <a:buChar char="◉"/>
            </a:pPr>
            <a:r>
              <a:rPr b="1" i="0" lang="en" sz="2000" u="none" cap="none" strike="noStrike">
                <a:solidFill>
                  <a:schemeClr val="dk1"/>
                </a:solidFill>
                <a:latin typeface="Lora"/>
                <a:ea typeface="Lora"/>
                <a:cs typeface="Lora"/>
                <a:sym typeface="Lora"/>
              </a:rPr>
              <a:t>Increase Nomz’s </a:t>
            </a:r>
            <a:r>
              <a:rPr b="1" i="0" lang="en" sz="2000" u="none" cap="none" strike="noStrike">
                <a:solidFill>
                  <a:schemeClr val="dk1"/>
                </a:solidFill>
                <a:highlight>
                  <a:srgbClr val="FFCD00"/>
                </a:highlight>
                <a:latin typeface="Lora"/>
                <a:ea typeface="Lora"/>
                <a:cs typeface="Lora"/>
                <a:sym typeface="Lora"/>
              </a:rPr>
              <a:t>social media presence</a:t>
            </a:r>
          </a:p>
        </p:txBody>
      </p:sp>
      <p:pic>
        <p:nvPicPr>
          <p:cNvPr id="460" name="Shape 460"/>
          <p:cNvPicPr preferRelativeResize="0"/>
          <p:nvPr/>
        </p:nvPicPr>
        <p:blipFill rotWithShape="1">
          <a:blip r:embed="rId3">
            <a:alphaModFix/>
          </a:blip>
          <a:srcRect b="12958" l="0" r="0" t="0"/>
          <a:stretch/>
        </p:blipFill>
        <p:spPr>
          <a:xfrm flipH="1">
            <a:off x="611558" y="715037"/>
            <a:ext cx="874825" cy="768249"/>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64" name="Shape 464"/>
        <p:cNvGrpSpPr/>
        <p:nvPr/>
      </p:nvGrpSpPr>
      <p:grpSpPr>
        <a:xfrm>
          <a:off x="0" y="0"/>
          <a:ext cx="0" cy="0"/>
          <a:chOff x="0" y="0"/>
          <a:chExt cx="0" cy="0"/>
        </a:xfrm>
      </p:grpSpPr>
      <p:sp>
        <p:nvSpPr>
          <p:cNvPr id="465" name="Shape 465"/>
          <p:cNvSpPr txBox="1"/>
          <p:nvPr>
            <p:ph type="title"/>
          </p:nvPr>
        </p:nvSpPr>
        <p:spPr>
          <a:xfrm>
            <a:off x="1381250" y="922666"/>
            <a:ext cx="3878399" cy="435599"/>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Lora"/>
              <a:buNone/>
            </a:pPr>
            <a:r>
              <a:rPr b="1" i="0" lang="en" sz="2000" u="none" cap="none" strike="noStrike">
                <a:solidFill>
                  <a:srgbClr val="000000"/>
                </a:solidFill>
                <a:latin typeface="Lora"/>
                <a:ea typeface="Lora"/>
                <a:cs typeface="Lora"/>
                <a:sym typeface="Lora"/>
              </a:rPr>
              <a:t>Personal Outreach</a:t>
            </a:r>
          </a:p>
        </p:txBody>
      </p:sp>
      <p:grpSp>
        <p:nvGrpSpPr>
          <p:cNvPr id="466" name="Shape 466"/>
          <p:cNvGrpSpPr/>
          <p:nvPr/>
        </p:nvGrpSpPr>
        <p:grpSpPr>
          <a:xfrm>
            <a:off x="916456" y="1019748"/>
            <a:ext cx="214622" cy="214624"/>
            <a:chOff x="2594050" y="1631825"/>
            <a:chExt cx="439624" cy="439625"/>
          </a:xfrm>
        </p:grpSpPr>
        <p:sp>
          <p:nvSpPr>
            <p:cNvPr id="467" name="Shape 467"/>
            <p:cNvSpPr/>
            <p:nvPr/>
          </p:nvSpPr>
          <p:spPr>
            <a:xfrm>
              <a:off x="2594050" y="1883300"/>
              <a:ext cx="188175" cy="188150"/>
            </a:xfrm>
            <a:custGeom>
              <a:pathLst>
                <a:path extrusionOk="0" fill="none" h="120000" w="120000">
                  <a:moveTo>
                    <a:pt x="95528" y="0"/>
                  </a:moveTo>
                  <a:lnTo>
                    <a:pt x="8561" y="102524"/>
                  </a:lnTo>
                  <a:lnTo>
                    <a:pt x="15" y="120000"/>
                  </a:lnTo>
                  <a:lnTo>
                    <a:pt x="17489" y="111453"/>
                  </a:lnTo>
                  <a:lnTo>
                    <a:pt x="119984" y="24459"/>
                  </a:lnTo>
                  <a:lnTo>
                    <a:pt x="95528" y="0"/>
                  </a:lnTo>
                  <a:close/>
                </a:path>
              </a:pathLst>
            </a:custGeom>
            <a:noFill/>
            <a:ln cap="rnd" cmpd="sng" w="9525">
              <a:solidFill>
                <a:srgbClr val="0000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468" name="Shape 468"/>
            <p:cNvSpPr/>
            <p:nvPr/>
          </p:nvSpPr>
          <p:spPr>
            <a:xfrm>
              <a:off x="2857700" y="1631825"/>
              <a:ext cx="175974" cy="175999"/>
            </a:xfrm>
            <a:custGeom>
              <a:pathLst>
                <a:path extrusionOk="0" fill="none" h="120000" w="120000">
                  <a:moveTo>
                    <a:pt x="4568" y="46090"/>
                  </a:moveTo>
                  <a:lnTo>
                    <a:pt x="73919" y="115414"/>
                  </a:lnTo>
                  <a:lnTo>
                    <a:pt x="73919" y="115414"/>
                  </a:lnTo>
                  <a:lnTo>
                    <a:pt x="73919" y="115414"/>
                  </a:lnTo>
                  <a:lnTo>
                    <a:pt x="79306" y="117903"/>
                  </a:lnTo>
                  <a:lnTo>
                    <a:pt x="85120" y="119573"/>
                  </a:lnTo>
                  <a:lnTo>
                    <a:pt x="90524" y="119982"/>
                  </a:lnTo>
                  <a:lnTo>
                    <a:pt x="96337" y="119982"/>
                  </a:lnTo>
                  <a:lnTo>
                    <a:pt x="102150" y="118738"/>
                  </a:lnTo>
                  <a:lnTo>
                    <a:pt x="107538" y="116659"/>
                  </a:lnTo>
                  <a:lnTo>
                    <a:pt x="110026" y="115005"/>
                  </a:lnTo>
                  <a:lnTo>
                    <a:pt x="112533" y="113761"/>
                  </a:lnTo>
                  <a:lnTo>
                    <a:pt x="115022" y="111681"/>
                  </a:lnTo>
                  <a:lnTo>
                    <a:pt x="117511" y="109602"/>
                  </a:lnTo>
                  <a:lnTo>
                    <a:pt x="117511" y="109602"/>
                  </a:lnTo>
                  <a:lnTo>
                    <a:pt x="118346" y="108357"/>
                  </a:lnTo>
                  <a:lnTo>
                    <a:pt x="119590" y="106704"/>
                  </a:lnTo>
                  <a:lnTo>
                    <a:pt x="119999" y="104625"/>
                  </a:lnTo>
                  <a:lnTo>
                    <a:pt x="119999" y="102971"/>
                  </a:lnTo>
                  <a:lnTo>
                    <a:pt x="119999" y="102971"/>
                  </a:lnTo>
                  <a:lnTo>
                    <a:pt x="119999" y="101301"/>
                  </a:lnTo>
                  <a:lnTo>
                    <a:pt x="119590" y="99647"/>
                  </a:lnTo>
                  <a:lnTo>
                    <a:pt x="118346" y="97977"/>
                  </a:lnTo>
                  <a:lnTo>
                    <a:pt x="117511" y="96323"/>
                  </a:lnTo>
                  <a:lnTo>
                    <a:pt x="23679" y="2505"/>
                  </a:lnTo>
                  <a:lnTo>
                    <a:pt x="23679" y="2505"/>
                  </a:lnTo>
                  <a:lnTo>
                    <a:pt x="22008" y="1670"/>
                  </a:lnTo>
                  <a:lnTo>
                    <a:pt x="20355" y="426"/>
                  </a:lnTo>
                  <a:lnTo>
                    <a:pt x="18684" y="0"/>
                  </a:lnTo>
                  <a:lnTo>
                    <a:pt x="17030" y="0"/>
                  </a:lnTo>
                  <a:lnTo>
                    <a:pt x="17030" y="0"/>
                  </a:lnTo>
                  <a:lnTo>
                    <a:pt x="15377" y="0"/>
                  </a:lnTo>
                  <a:lnTo>
                    <a:pt x="13297" y="426"/>
                  </a:lnTo>
                  <a:lnTo>
                    <a:pt x="11626" y="1670"/>
                  </a:lnTo>
                  <a:lnTo>
                    <a:pt x="10382" y="2505"/>
                  </a:lnTo>
                  <a:lnTo>
                    <a:pt x="10382" y="2505"/>
                  </a:lnTo>
                  <a:lnTo>
                    <a:pt x="8302" y="4994"/>
                  </a:lnTo>
                  <a:lnTo>
                    <a:pt x="6239" y="7482"/>
                  </a:lnTo>
                  <a:lnTo>
                    <a:pt x="4995" y="9971"/>
                  </a:lnTo>
                  <a:lnTo>
                    <a:pt x="3324" y="12460"/>
                  </a:lnTo>
                  <a:lnTo>
                    <a:pt x="1244" y="17863"/>
                  </a:lnTo>
                  <a:lnTo>
                    <a:pt x="0" y="23676"/>
                  </a:lnTo>
                  <a:lnTo>
                    <a:pt x="0" y="29488"/>
                  </a:lnTo>
                  <a:lnTo>
                    <a:pt x="426" y="34875"/>
                  </a:lnTo>
                  <a:lnTo>
                    <a:pt x="2079" y="40687"/>
                  </a:lnTo>
                  <a:lnTo>
                    <a:pt x="4568" y="46090"/>
                  </a:lnTo>
                  <a:lnTo>
                    <a:pt x="4568" y="46090"/>
                  </a:lnTo>
                  <a:close/>
                </a:path>
              </a:pathLst>
            </a:custGeom>
            <a:noFill/>
            <a:ln cap="rnd" cmpd="sng" w="9525">
              <a:solidFill>
                <a:srgbClr val="0000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469" name="Shape 469"/>
            <p:cNvSpPr/>
            <p:nvPr/>
          </p:nvSpPr>
          <p:spPr>
            <a:xfrm>
              <a:off x="2662850" y="1699400"/>
              <a:ext cx="303249" cy="303249"/>
            </a:xfrm>
            <a:custGeom>
              <a:pathLst>
                <a:path extrusionOk="0" fill="none" h="120000" w="120000">
                  <a:moveTo>
                    <a:pt x="79518" y="9"/>
                  </a:moveTo>
                  <a:lnTo>
                    <a:pt x="48197" y="31568"/>
                  </a:lnTo>
                  <a:lnTo>
                    <a:pt x="48197" y="31568"/>
                  </a:lnTo>
                  <a:lnTo>
                    <a:pt x="45784" y="30608"/>
                  </a:lnTo>
                  <a:lnTo>
                    <a:pt x="43380" y="29648"/>
                  </a:lnTo>
                  <a:lnTo>
                    <a:pt x="40481" y="28679"/>
                  </a:lnTo>
                  <a:lnTo>
                    <a:pt x="37592" y="28194"/>
                  </a:lnTo>
                  <a:lnTo>
                    <a:pt x="34466" y="27472"/>
                  </a:lnTo>
                  <a:lnTo>
                    <a:pt x="31330" y="26997"/>
                  </a:lnTo>
                  <a:lnTo>
                    <a:pt x="28194" y="26750"/>
                  </a:lnTo>
                  <a:lnTo>
                    <a:pt x="25068" y="26750"/>
                  </a:lnTo>
                  <a:lnTo>
                    <a:pt x="25068" y="26750"/>
                  </a:lnTo>
                  <a:lnTo>
                    <a:pt x="22169" y="26750"/>
                  </a:lnTo>
                  <a:lnTo>
                    <a:pt x="19281" y="26997"/>
                  </a:lnTo>
                  <a:lnTo>
                    <a:pt x="16154" y="27472"/>
                  </a:lnTo>
                  <a:lnTo>
                    <a:pt x="13018" y="28194"/>
                  </a:lnTo>
                  <a:lnTo>
                    <a:pt x="9882" y="29401"/>
                  </a:lnTo>
                  <a:lnTo>
                    <a:pt x="6994" y="30608"/>
                  </a:lnTo>
                  <a:lnTo>
                    <a:pt x="4105" y="32537"/>
                  </a:lnTo>
                  <a:lnTo>
                    <a:pt x="1454" y="34704"/>
                  </a:lnTo>
                  <a:lnTo>
                    <a:pt x="1454" y="34704"/>
                  </a:lnTo>
                  <a:lnTo>
                    <a:pt x="732" y="35426"/>
                  </a:lnTo>
                  <a:lnTo>
                    <a:pt x="247" y="36385"/>
                  </a:lnTo>
                  <a:lnTo>
                    <a:pt x="9" y="37355"/>
                  </a:lnTo>
                  <a:lnTo>
                    <a:pt x="9" y="38562"/>
                  </a:lnTo>
                  <a:lnTo>
                    <a:pt x="9" y="38562"/>
                  </a:lnTo>
                  <a:lnTo>
                    <a:pt x="9" y="39521"/>
                  </a:lnTo>
                  <a:lnTo>
                    <a:pt x="247" y="40491"/>
                  </a:lnTo>
                  <a:lnTo>
                    <a:pt x="732" y="41450"/>
                  </a:lnTo>
                  <a:lnTo>
                    <a:pt x="1454" y="42410"/>
                  </a:lnTo>
                  <a:lnTo>
                    <a:pt x="77589" y="118555"/>
                  </a:lnTo>
                  <a:lnTo>
                    <a:pt x="77589" y="118555"/>
                  </a:lnTo>
                  <a:lnTo>
                    <a:pt x="78558" y="119277"/>
                  </a:lnTo>
                  <a:lnTo>
                    <a:pt x="79518" y="119752"/>
                  </a:lnTo>
                  <a:lnTo>
                    <a:pt x="80478" y="119999"/>
                  </a:lnTo>
                  <a:lnTo>
                    <a:pt x="81447" y="119999"/>
                  </a:lnTo>
                  <a:lnTo>
                    <a:pt x="81447" y="119999"/>
                  </a:lnTo>
                  <a:lnTo>
                    <a:pt x="82654" y="119999"/>
                  </a:lnTo>
                  <a:lnTo>
                    <a:pt x="83614" y="119752"/>
                  </a:lnTo>
                  <a:lnTo>
                    <a:pt x="84573" y="119277"/>
                  </a:lnTo>
                  <a:lnTo>
                    <a:pt x="85295" y="118555"/>
                  </a:lnTo>
                  <a:lnTo>
                    <a:pt x="85295" y="118555"/>
                  </a:lnTo>
                  <a:lnTo>
                    <a:pt x="87472" y="115904"/>
                  </a:lnTo>
                  <a:lnTo>
                    <a:pt x="89391" y="113005"/>
                  </a:lnTo>
                  <a:lnTo>
                    <a:pt x="90598" y="110117"/>
                  </a:lnTo>
                  <a:lnTo>
                    <a:pt x="91805" y="106981"/>
                  </a:lnTo>
                  <a:lnTo>
                    <a:pt x="92527" y="103854"/>
                  </a:lnTo>
                  <a:lnTo>
                    <a:pt x="93012" y="100718"/>
                  </a:lnTo>
                  <a:lnTo>
                    <a:pt x="93249" y="97830"/>
                  </a:lnTo>
                  <a:lnTo>
                    <a:pt x="93249" y="94941"/>
                  </a:lnTo>
                  <a:lnTo>
                    <a:pt x="93249" y="94941"/>
                  </a:lnTo>
                  <a:lnTo>
                    <a:pt x="93249" y="91805"/>
                  </a:lnTo>
                  <a:lnTo>
                    <a:pt x="93012" y="88679"/>
                  </a:lnTo>
                  <a:lnTo>
                    <a:pt x="92527" y="85543"/>
                  </a:lnTo>
                  <a:lnTo>
                    <a:pt x="91805" y="82407"/>
                  </a:lnTo>
                  <a:lnTo>
                    <a:pt x="91320" y="79518"/>
                  </a:lnTo>
                  <a:lnTo>
                    <a:pt x="90361" y="76629"/>
                  </a:lnTo>
                  <a:lnTo>
                    <a:pt x="89391" y="74215"/>
                  </a:lnTo>
                  <a:lnTo>
                    <a:pt x="88431" y="71812"/>
                  </a:lnTo>
                  <a:lnTo>
                    <a:pt x="119999" y="40491"/>
                  </a:lnTo>
                </a:path>
              </a:pathLst>
            </a:custGeom>
            <a:noFill/>
            <a:ln cap="rnd" cmpd="sng" w="9525">
              <a:solidFill>
                <a:srgbClr val="0000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470" name="Shape 470"/>
            <p:cNvSpPr/>
            <p:nvPr/>
          </p:nvSpPr>
          <p:spPr>
            <a:xfrm>
              <a:off x="2814909" y="1754059"/>
              <a:ext cx="49950" cy="49950"/>
            </a:xfrm>
            <a:custGeom>
              <a:pathLst>
                <a:path extrusionOk="0" fill="none" h="120000" w="120000">
                  <a:moveTo>
                    <a:pt x="60" y="119939"/>
                  </a:moveTo>
                  <a:lnTo>
                    <a:pt x="120000" y="0"/>
                  </a:lnTo>
                </a:path>
              </a:pathLst>
            </a:custGeom>
            <a:noFill/>
            <a:ln cap="rnd" cmpd="sng" w="9525">
              <a:solidFill>
                <a:srgbClr val="0000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grpSp>
      <p:grpSp>
        <p:nvGrpSpPr>
          <p:cNvPr id="471" name="Shape 471"/>
          <p:cNvGrpSpPr/>
          <p:nvPr/>
        </p:nvGrpSpPr>
        <p:grpSpPr>
          <a:xfrm>
            <a:off x="1381250" y="1707426"/>
            <a:ext cx="6604766" cy="2166726"/>
            <a:chOff x="0" y="9929"/>
            <a:chExt cx="6604766" cy="2166726"/>
          </a:xfrm>
        </p:grpSpPr>
        <p:sp>
          <p:nvSpPr>
            <p:cNvPr id="472" name="Shape 472"/>
            <p:cNvSpPr/>
            <p:nvPr/>
          </p:nvSpPr>
          <p:spPr>
            <a:xfrm>
              <a:off x="0" y="21805"/>
              <a:ext cx="2013018" cy="805207"/>
            </a:xfrm>
            <a:prstGeom prst="rect">
              <a:avLst/>
            </a:prstGeom>
            <a:gradFill>
              <a:gsLst>
                <a:gs pos="0">
                  <a:schemeClr val="lt1"/>
                </a:gs>
                <a:gs pos="35000">
                  <a:schemeClr val="lt1"/>
                </a:gs>
                <a:gs pos="100000">
                  <a:schemeClr val="lt1"/>
                </a:gs>
              </a:gsLst>
              <a:lin ang="16200000" scaled="0"/>
            </a:gradFill>
            <a:ln cap="flat" cmpd="sng" w="9525">
              <a:solidFill>
                <a:srgbClr val="C28F31"/>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473" name="Shape 473"/>
            <p:cNvSpPr txBox="1"/>
            <p:nvPr/>
          </p:nvSpPr>
          <p:spPr>
            <a:xfrm>
              <a:off x="0" y="21805"/>
              <a:ext cx="2013018" cy="805207"/>
            </a:xfrm>
            <a:prstGeom prst="rect">
              <a:avLst/>
            </a:prstGeom>
            <a:noFill/>
            <a:ln>
              <a:noFill/>
            </a:ln>
          </p:spPr>
          <p:txBody>
            <a:bodyPr anchorCtr="0" anchor="ctr" bIns="56875" lIns="99550" rIns="99550" tIns="56875">
              <a:noAutofit/>
            </a:bodyPr>
            <a:lstStyle/>
            <a:p>
              <a:pPr indent="0" lvl="0" marL="0" marR="0" rtl="0" algn="ctr">
                <a:lnSpc>
                  <a:spcPct val="90000"/>
                </a:lnSpc>
                <a:spcBef>
                  <a:spcPts val="0"/>
                </a:spcBef>
                <a:spcAft>
                  <a:spcPts val="0"/>
                </a:spcAft>
                <a:buClr>
                  <a:schemeClr val="dk1"/>
                </a:buClr>
                <a:buSzPct val="25000"/>
                <a:buFont typeface="Merriweather"/>
                <a:buNone/>
              </a:pPr>
              <a:r>
                <a:rPr b="0" i="0" lang="en" sz="1400" u="none" cap="none" strike="noStrike">
                  <a:solidFill>
                    <a:schemeClr val="dk1"/>
                  </a:solidFill>
                  <a:highlight>
                    <a:srgbClr val="FFCD00"/>
                  </a:highlight>
                  <a:latin typeface="Merriweather"/>
                  <a:ea typeface="Merriweather"/>
                  <a:cs typeface="Merriweather"/>
                  <a:sym typeface="Merriweather"/>
                </a:rPr>
                <a:t>Tony's New York Connections</a:t>
              </a:r>
            </a:p>
          </p:txBody>
        </p:sp>
        <p:sp>
          <p:nvSpPr>
            <p:cNvPr id="474" name="Shape 474"/>
            <p:cNvSpPr/>
            <p:nvPr/>
          </p:nvSpPr>
          <p:spPr>
            <a:xfrm>
              <a:off x="2062" y="815137"/>
              <a:ext cx="2013018" cy="1361518"/>
            </a:xfrm>
            <a:prstGeom prst="rect">
              <a:avLst/>
            </a:prstGeom>
            <a:solidFill>
              <a:schemeClr val="lt1">
                <a:alpha val="89411"/>
              </a:schemeClr>
            </a:solidFill>
            <a:ln cap="flat" cmpd="sng" w="9525">
              <a:solidFill>
                <a:srgbClr val="D59F39">
                  <a:alpha val="89411"/>
                </a:srgbClr>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475" name="Shape 475"/>
            <p:cNvSpPr txBox="1"/>
            <p:nvPr/>
          </p:nvSpPr>
          <p:spPr>
            <a:xfrm>
              <a:off x="2062" y="815137"/>
              <a:ext cx="2013018" cy="1361518"/>
            </a:xfrm>
            <a:prstGeom prst="rect">
              <a:avLst/>
            </a:prstGeom>
            <a:noFill/>
            <a:ln>
              <a:noFill/>
            </a:ln>
          </p:spPr>
          <p:txBody>
            <a:bodyPr anchorCtr="0" anchor="t" bIns="112000" lIns="74675" rIns="99550" tIns="74675">
              <a:noAutofit/>
            </a:bodyPr>
            <a:lstStyle/>
            <a:p>
              <a:pPr indent="-114300" lvl="1" marL="114300" marR="0" rtl="0" algn="l">
                <a:lnSpc>
                  <a:spcPct val="90000"/>
                </a:lnSpc>
                <a:spcBef>
                  <a:spcPts val="0"/>
                </a:spcBef>
                <a:spcAft>
                  <a:spcPts val="0"/>
                </a:spcAft>
                <a:buClr>
                  <a:srgbClr val="000000"/>
                </a:buClr>
                <a:buSzPct val="100000"/>
                <a:buFont typeface="Merriweather"/>
                <a:buChar char="•"/>
              </a:pPr>
              <a:r>
                <a:rPr b="0" i="0" lang="en" sz="1400" u="none" cap="none" strike="noStrike">
                  <a:solidFill>
                    <a:srgbClr val="000000"/>
                  </a:solidFill>
                  <a:latin typeface="Merriweather"/>
                  <a:ea typeface="Merriweather"/>
                  <a:cs typeface="Merriweather"/>
                  <a:sym typeface="Merriweather"/>
                </a:rPr>
                <a:t>AsAm Influencers</a:t>
              </a:r>
            </a:p>
            <a:p>
              <a:pPr indent="-114300" lvl="1" marL="114300" marR="0" rtl="0" algn="l">
                <a:lnSpc>
                  <a:spcPct val="90000"/>
                </a:lnSpc>
                <a:spcBef>
                  <a:spcPts val="210"/>
                </a:spcBef>
                <a:spcAft>
                  <a:spcPts val="0"/>
                </a:spcAft>
                <a:buClr>
                  <a:srgbClr val="000000"/>
                </a:buClr>
                <a:buSzPct val="100000"/>
                <a:buFont typeface="Merriweather"/>
                <a:buChar char="•"/>
              </a:pPr>
              <a:r>
                <a:rPr b="0" i="0" lang="en" sz="1400" u="none" cap="none" strike="noStrike">
                  <a:solidFill>
                    <a:srgbClr val="000000"/>
                  </a:solidFill>
                  <a:latin typeface="Merriweather"/>
                  <a:ea typeface="Merriweather"/>
                  <a:cs typeface="Merriweather"/>
                  <a:sym typeface="Merriweather"/>
                </a:rPr>
                <a:t>Personal Connections in NY</a:t>
              </a:r>
            </a:p>
          </p:txBody>
        </p:sp>
        <p:sp>
          <p:nvSpPr>
            <p:cNvPr id="476" name="Shape 476"/>
            <p:cNvSpPr/>
            <p:nvPr/>
          </p:nvSpPr>
          <p:spPr>
            <a:xfrm>
              <a:off x="2296906" y="9929"/>
              <a:ext cx="2013018" cy="805207"/>
            </a:xfrm>
            <a:prstGeom prst="rect">
              <a:avLst/>
            </a:prstGeom>
            <a:gradFill>
              <a:gsLst>
                <a:gs pos="0">
                  <a:schemeClr val="lt1"/>
                </a:gs>
                <a:gs pos="35000">
                  <a:schemeClr val="lt1"/>
                </a:gs>
                <a:gs pos="100000">
                  <a:schemeClr val="lt1"/>
                </a:gs>
              </a:gsLst>
              <a:lin ang="16200000" scaled="0"/>
            </a:gradFill>
            <a:ln cap="flat" cmpd="sng" w="9525">
              <a:solidFill>
                <a:srgbClr val="C28F31"/>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477" name="Shape 477"/>
            <p:cNvSpPr txBox="1"/>
            <p:nvPr/>
          </p:nvSpPr>
          <p:spPr>
            <a:xfrm>
              <a:off x="2296906" y="9929"/>
              <a:ext cx="2013018" cy="805207"/>
            </a:xfrm>
            <a:prstGeom prst="rect">
              <a:avLst/>
            </a:prstGeom>
            <a:noFill/>
            <a:ln>
              <a:noFill/>
            </a:ln>
          </p:spPr>
          <p:txBody>
            <a:bodyPr anchorCtr="0" anchor="ctr" bIns="56875" lIns="99550" rIns="99550" tIns="56875">
              <a:noAutofit/>
            </a:bodyPr>
            <a:lstStyle/>
            <a:p>
              <a:pPr indent="0" lvl="0" marL="0" marR="0" rtl="0" algn="ctr">
                <a:lnSpc>
                  <a:spcPct val="90000"/>
                </a:lnSpc>
                <a:spcBef>
                  <a:spcPts val="0"/>
                </a:spcBef>
                <a:spcAft>
                  <a:spcPts val="0"/>
                </a:spcAft>
                <a:buClr>
                  <a:schemeClr val="dk1"/>
                </a:buClr>
                <a:buSzPct val="25000"/>
                <a:buFont typeface="Merriweather"/>
                <a:buNone/>
              </a:pPr>
              <a:r>
                <a:rPr b="0" i="0" lang="en" sz="1400" u="none" cap="none" strike="noStrike">
                  <a:solidFill>
                    <a:schemeClr val="dk1"/>
                  </a:solidFill>
                  <a:highlight>
                    <a:srgbClr val="FFCD00"/>
                  </a:highlight>
                  <a:latin typeface="Merriweather"/>
                  <a:ea typeface="Merriweather"/>
                  <a:cs typeface="Merriweather"/>
                  <a:sym typeface="Merriweather"/>
                </a:rPr>
                <a:t>Team's Personal Connections</a:t>
              </a:r>
            </a:p>
          </p:txBody>
        </p:sp>
        <p:sp>
          <p:nvSpPr>
            <p:cNvPr id="478" name="Shape 478"/>
            <p:cNvSpPr/>
            <p:nvPr/>
          </p:nvSpPr>
          <p:spPr>
            <a:xfrm>
              <a:off x="2296906" y="815137"/>
              <a:ext cx="2013018" cy="1361518"/>
            </a:xfrm>
            <a:prstGeom prst="rect">
              <a:avLst/>
            </a:prstGeom>
            <a:solidFill>
              <a:schemeClr val="lt1">
                <a:alpha val="89411"/>
              </a:schemeClr>
            </a:solidFill>
            <a:ln cap="flat" cmpd="sng" w="9525">
              <a:solidFill>
                <a:srgbClr val="D59F39">
                  <a:alpha val="89411"/>
                </a:srgbClr>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479" name="Shape 479"/>
            <p:cNvSpPr txBox="1"/>
            <p:nvPr/>
          </p:nvSpPr>
          <p:spPr>
            <a:xfrm>
              <a:off x="2296906" y="815137"/>
              <a:ext cx="2013018" cy="1361518"/>
            </a:xfrm>
            <a:prstGeom prst="rect">
              <a:avLst/>
            </a:prstGeom>
            <a:noFill/>
            <a:ln>
              <a:noFill/>
            </a:ln>
          </p:spPr>
          <p:txBody>
            <a:bodyPr anchorCtr="0" anchor="t" bIns="112000" lIns="74675" rIns="99550" tIns="74675">
              <a:noAutofit/>
            </a:bodyPr>
            <a:lstStyle/>
            <a:p>
              <a:pPr indent="-114300" lvl="1" marL="114300" marR="0" rtl="0" algn="l">
                <a:lnSpc>
                  <a:spcPct val="90000"/>
                </a:lnSpc>
                <a:spcBef>
                  <a:spcPts val="0"/>
                </a:spcBef>
                <a:spcAft>
                  <a:spcPts val="0"/>
                </a:spcAft>
                <a:buClr>
                  <a:srgbClr val="000000"/>
                </a:buClr>
                <a:buSzPct val="100000"/>
                <a:buFont typeface="Merriweather"/>
                <a:buChar char="•"/>
              </a:pPr>
              <a:r>
                <a:rPr b="0" i="0" lang="en" sz="1400" u="none" cap="none" strike="noStrike">
                  <a:solidFill>
                    <a:srgbClr val="000000"/>
                  </a:solidFill>
                  <a:latin typeface="Merriweather"/>
                  <a:ea typeface="Merriweather"/>
                  <a:cs typeface="Merriweather"/>
                  <a:sym typeface="Merriweather"/>
                </a:rPr>
                <a:t>UVA Career Network</a:t>
              </a:r>
            </a:p>
            <a:p>
              <a:pPr indent="-114300" lvl="1" marL="114300" marR="0" rtl="0" algn="l">
                <a:lnSpc>
                  <a:spcPct val="90000"/>
                </a:lnSpc>
                <a:spcBef>
                  <a:spcPts val="210"/>
                </a:spcBef>
                <a:spcAft>
                  <a:spcPts val="0"/>
                </a:spcAft>
                <a:buClr>
                  <a:srgbClr val="000000"/>
                </a:buClr>
                <a:buSzPct val="100000"/>
                <a:buFont typeface="Merriweather"/>
                <a:buChar char="•"/>
              </a:pPr>
              <a:r>
                <a:rPr b="0" i="0" lang="en" sz="1400" u="none" cap="none" strike="noStrike">
                  <a:solidFill>
                    <a:srgbClr val="000000"/>
                  </a:solidFill>
                  <a:latin typeface="Merriweather"/>
                  <a:ea typeface="Merriweather"/>
                  <a:cs typeface="Merriweather"/>
                  <a:sym typeface="Merriweather"/>
                </a:rPr>
                <a:t>UVA Student Organizations</a:t>
              </a:r>
            </a:p>
            <a:p>
              <a:pPr indent="-114300" lvl="1" marL="114300" marR="0" rtl="0" algn="l">
                <a:lnSpc>
                  <a:spcPct val="90000"/>
                </a:lnSpc>
                <a:spcBef>
                  <a:spcPts val="210"/>
                </a:spcBef>
                <a:spcAft>
                  <a:spcPts val="0"/>
                </a:spcAft>
                <a:buClr>
                  <a:srgbClr val="000000"/>
                </a:buClr>
                <a:buSzPct val="100000"/>
                <a:buFont typeface="Merriweather"/>
                <a:buChar char="•"/>
              </a:pPr>
              <a:r>
                <a:rPr b="0" i="0" lang="en" sz="1400" u="none" cap="none" strike="noStrike">
                  <a:solidFill>
                    <a:srgbClr val="000000"/>
                  </a:solidFill>
                  <a:latin typeface="Merriweather"/>
                  <a:ea typeface="Merriweather"/>
                  <a:cs typeface="Merriweather"/>
                  <a:sym typeface="Merriweather"/>
                </a:rPr>
                <a:t>Personal Connections in New York</a:t>
              </a:r>
            </a:p>
          </p:txBody>
        </p:sp>
        <p:sp>
          <p:nvSpPr>
            <p:cNvPr id="480" name="Shape 480"/>
            <p:cNvSpPr/>
            <p:nvPr/>
          </p:nvSpPr>
          <p:spPr>
            <a:xfrm>
              <a:off x="4591748" y="9929"/>
              <a:ext cx="2013018" cy="805207"/>
            </a:xfrm>
            <a:prstGeom prst="rect">
              <a:avLst/>
            </a:prstGeom>
            <a:gradFill>
              <a:gsLst>
                <a:gs pos="0">
                  <a:schemeClr val="lt1"/>
                </a:gs>
                <a:gs pos="35000">
                  <a:schemeClr val="lt1"/>
                </a:gs>
                <a:gs pos="100000">
                  <a:schemeClr val="lt1"/>
                </a:gs>
              </a:gsLst>
              <a:lin ang="16200000" scaled="0"/>
            </a:gradFill>
            <a:ln cap="flat" cmpd="sng" w="9525">
              <a:solidFill>
                <a:srgbClr val="C28F31"/>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481" name="Shape 481"/>
            <p:cNvSpPr txBox="1"/>
            <p:nvPr/>
          </p:nvSpPr>
          <p:spPr>
            <a:xfrm>
              <a:off x="4591748" y="9929"/>
              <a:ext cx="2013018" cy="805207"/>
            </a:xfrm>
            <a:prstGeom prst="rect">
              <a:avLst/>
            </a:prstGeom>
            <a:noFill/>
            <a:ln>
              <a:noFill/>
            </a:ln>
          </p:spPr>
          <p:txBody>
            <a:bodyPr anchorCtr="0" anchor="ctr" bIns="56875" lIns="99550" rIns="99550" tIns="56875">
              <a:noAutofit/>
            </a:bodyPr>
            <a:lstStyle/>
            <a:p>
              <a:pPr indent="0" lvl="0" marL="0" marR="0" rtl="0" algn="ctr">
                <a:lnSpc>
                  <a:spcPct val="90000"/>
                </a:lnSpc>
                <a:spcBef>
                  <a:spcPts val="0"/>
                </a:spcBef>
                <a:spcAft>
                  <a:spcPts val="0"/>
                </a:spcAft>
                <a:buClr>
                  <a:schemeClr val="dk1"/>
                </a:buClr>
                <a:buSzPct val="25000"/>
                <a:buFont typeface="Merriweather"/>
                <a:buNone/>
              </a:pPr>
              <a:r>
                <a:rPr b="0" i="0" lang="en" sz="1400" u="none" cap="none" strike="noStrike">
                  <a:solidFill>
                    <a:schemeClr val="dk1"/>
                  </a:solidFill>
                  <a:highlight>
                    <a:srgbClr val="FFCD00"/>
                  </a:highlight>
                  <a:latin typeface="Merriweather"/>
                  <a:ea typeface="Merriweather"/>
                  <a:cs typeface="Merriweather"/>
                  <a:sym typeface="Merriweather"/>
                </a:rPr>
                <a:t>Organizations In New York</a:t>
              </a:r>
            </a:p>
          </p:txBody>
        </p:sp>
        <p:sp>
          <p:nvSpPr>
            <p:cNvPr id="482" name="Shape 482"/>
            <p:cNvSpPr/>
            <p:nvPr/>
          </p:nvSpPr>
          <p:spPr>
            <a:xfrm>
              <a:off x="4591748" y="815137"/>
              <a:ext cx="2013018" cy="1361518"/>
            </a:xfrm>
            <a:prstGeom prst="rect">
              <a:avLst/>
            </a:prstGeom>
            <a:solidFill>
              <a:schemeClr val="lt1">
                <a:alpha val="89411"/>
              </a:schemeClr>
            </a:solidFill>
            <a:ln cap="flat" cmpd="sng" w="9525">
              <a:solidFill>
                <a:srgbClr val="D59F39">
                  <a:alpha val="89411"/>
                </a:srgbClr>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483" name="Shape 483"/>
            <p:cNvSpPr txBox="1"/>
            <p:nvPr/>
          </p:nvSpPr>
          <p:spPr>
            <a:xfrm>
              <a:off x="4591748" y="815137"/>
              <a:ext cx="2013018" cy="1361518"/>
            </a:xfrm>
            <a:prstGeom prst="rect">
              <a:avLst/>
            </a:prstGeom>
            <a:noFill/>
            <a:ln>
              <a:noFill/>
            </a:ln>
          </p:spPr>
          <p:txBody>
            <a:bodyPr anchorCtr="0" anchor="t" bIns="112000" lIns="74675" rIns="99550" tIns="74675">
              <a:noAutofit/>
            </a:bodyPr>
            <a:lstStyle/>
            <a:p>
              <a:pPr indent="-114300" lvl="1" marL="114300" marR="0" rtl="0" algn="l">
                <a:lnSpc>
                  <a:spcPct val="90000"/>
                </a:lnSpc>
                <a:spcBef>
                  <a:spcPts val="0"/>
                </a:spcBef>
                <a:spcAft>
                  <a:spcPts val="0"/>
                </a:spcAft>
                <a:buClr>
                  <a:srgbClr val="000000"/>
                </a:buClr>
                <a:buSzPct val="100000"/>
                <a:buFont typeface="Merriweather"/>
                <a:buChar char="•"/>
              </a:pPr>
              <a:r>
                <a:rPr b="0" i="0" lang="en" sz="1400" u="none" cap="none" strike="noStrike">
                  <a:solidFill>
                    <a:srgbClr val="000000"/>
                  </a:solidFill>
                  <a:latin typeface="Merriweather"/>
                  <a:ea typeface="Merriweather"/>
                  <a:cs typeface="Merriweather"/>
                  <a:sym typeface="Merriweather"/>
                </a:rPr>
                <a:t>University Organizations</a:t>
              </a:r>
            </a:p>
            <a:p>
              <a:pPr indent="-114300" lvl="1" marL="114300" marR="0" rtl="0" algn="l">
                <a:lnSpc>
                  <a:spcPct val="90000"/>
                </a:lnSpc>
                <a:spcBef>
                  <a:spcPts val="210"/>
                </a:spcBef>
                <a:spcAft>
                  <a:spcPts val="0"/>
                </a:spcAft>
                <a:buClr>
                  <a:srgbClr val="000000"/>
                </a:buClr>
                <a:buSzPct val="100000"/>
                <a:buFont typeface="Merriweather"/>
                <a:buChar char="•"/>
              </a:pPr>
              <a:r>
                <a:rPr b="0" i="0" lang="en" sz="1400" u="none" cap="none" strike="noStrike">
                  <a:solidFill>
                    <a:srgbClr val="000000"/>
                  </a:solidFill>
                  <a:latin typeface="Merriweather"/>
                  <a:ea typeface="Merriweather"/>
                  <a:cs typeface="Merriweather"/>
                  <a:sym typeface="Merriweather"/>
                </a:rPr>
                <a:t>Professional Organizations</a:t>
              </a:r>
            </a:p>
            <a:p>
              <a:pPr indent="-114300" lvl="1" marL="114300" marR="0" rtl="0" algn="l">
                <a:lnSpc>
                  <a:spcPct val="90000"/>
                </a:lnSpc>
                <a:spcBef>
                  <a:spcPts val="210"/>
                </a:spcBef>
                <a:spcAft>
                  <a:spcPts val="0"/>
                </a:spcAft>
                <a:buClr>
                  <a:srgbClr val="000000"/>
                </a:buClr>
                <a:buSzPct val="100000"/>
                <a:buFont typeface="Merriweather"/>
                <a:buChar char="•"/>
              </a:pPr>
              <a:r>
                <a:rPr b="0" i="0" lang="en" sz="1400" u="none" cap="none" strike="noStrike">
                  <a:solidFill>
                    <a:srgbClr val="000000"/>
                  </a:solidFill>
                  <a:latin typeface="Merriweather"/>
                  <a:ea typeface="Merriweather"/>
                  <a:cs typeface="Merriweather"/>
                  <a:sym typeface="Merriweather"/>
                </a:rPr>
                <a:t>Ethnic Organizations</a:t>
              </a:r>
            </a:p>
          </p:txBody>
        </p:sp>
      </p:grpSp>
      <p:pic>
        <p:nvPicPr>
          <p:cNvPr id="484" name="Shape 484"/>
          <p:cNvPicPr preferRelativeResize="0"/>
          <p:nvPr/>
        </p:nvPicPr>
        <p:blipFill rotWithShape="1">
          <a:blip r:embed="rId3">
            <a:alphaModFix/>
          </a:blip>
          <a:srcRect b="12958" l="0" r="0" t="0"/>
          <a:stretch/>
        </p:blipFill>
        <p:spPr>
          <a:xfrm flipH="1">
            <a:off x="611558" y="715037"/>
            <a:ext cx="874825" cy="768249"/>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88" name="Shape 488"/>
        <p:cNvGrpSpPr/>
        <p:nvPr/>
      </p:nvGrpSpPr>
      <p:grpSpPr>
        <a:xfrm>
          <a:off x="0" y="0"/>
          <a:ext cx="0" cy="0"/>
          <a:chOff x="0" y="0"/>
          <a:chExt cx="0" cy="0"/>
        </a:xfrm>
      </p:grpSpPr>
      <p:sp>
        <p:nvSpPr>
          <p:cNvPr id="489" name="Shape 489"/>
          <p:cNvSpPr txBox="1"/>
          <p:nvPr>
            <p:ph type="title"/>
          </p:nvPr>
        </p:nvSpPr>
        <p:spPr>
          <a:xfrm>
            <a:off x="1381250" y="871566"/>
            <a:ext cx="4342654" cy="435599"/>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Lora"/>
              <a:buNone/>
            </a:pPr>
            <a:r>
              <a:rPr b="1" i="0" lang="en" sz="2000" u="none" cap="none" strike="noStrike">
                <a:solidFill>
                  <a:srgbClr val="000000"/>
                </a:solidFill>
                <a:latin typeface="Lora"/>
                <a:ea typeface="Lora"/>
                <a:cs typeface="Lora"/>
                <a:sym typeface="Lora"/>
              </a:rPr>
              <a:t>AdWords Marketing Schedule</a:t>
            </a:r>
          </a:p>
        </p:txBody>
      </p:sp>
      <p:sp>
        <p:nvSpPr>
          <p:cNvPr id="490" name="Shape 490"/>
          <p:cNvSpPr/>
          <p:nvPr/>
        </p:nvSpPr>
        <p:spPr>
          <a:xfrm>
            <a:off x="852554" y="962370"/>
            <a:ext cx="356202" cy="356202"/>
          </a:xfrm>
          <a:custGeom>
            <a:pathLst>
              <a:path extrusionOk="0" fill="none" h="120000" w="120000">
                <a:moveTo>
                  <a:pt x="114485" y="49657"/>
                </a:moveTo>
                <a:lnTo>
                  <a:pt x="102069" y="48277"/>
                </a:lnTo>
                <a:lnTo>
                  <a:pt x="102069" y="48277"/>
                </a:lnTo>
                <a:lnTo>
                  <a:pt x="101382" y="45863"/>
                </a:lnTo>
                <a:lnTo>
                  <a:pt x="100342" y="43279"/>
                </a:lnTo>
                <a:lnTo>
                  <a:pt x="99308" y="40865"/>
                </a:lnTo>
                <a:lnTo>
                  <a:pt x="98105" y="38452"/>
                </a:lnTo>
                <a:lnTo>
                  <a:pt x="105863" y="28796"/>
                </a:lnTo>
                <a:lnTo>
                  <a:pt x="105863" y="28796"/>
                </a:lnTo>
                <a:lnTo>
                  <a:pt x="106380" y="27763"/>
                </a:lnTo>
                <a:lnTo>
                  <a:pt x="106727" y="26729"/>
                </a:lnTo>
                <a:lnTo>
                  <a:pt x="107067" y="25696"/>
                </a:lnTo>
                <a:lnTo>
                  <a:pt x="107067" y="24662"/>
                </a:lnTo>
                <a:lnTo>
                  <a:pt x="106897" y="23452"/>
                </a:lnTo>
                <a:lnTo>
                  <a:pt x="106550" y="22418"/>
                </a:lnTo>
                <a:lnTo>
                  <a:pt x="106033" y="21385"/>
                </a:lnTo>
                <a:lnTo>
                  <a:pt x="105346" y="20521"/>
                </a:lnTo>
                <a:lnTo>
                  <a:pt x="99485" y="14660"/>
                </a:lnTo>
                <a:lnTo>
                  <a:pt x="99485" y="14660"/>
                </a:lnTo>
                <a:lnTo>
                  <a:pt x="98621" y="13973"/>
                </a:lnTo>
                <a:lnTo>
                  <a:pt x="97588" y="13456"/>
                </a:lnTo>
                <a:lnTo>
                  <a:pt x="96554" y="13109"/>
                </a:lnTo>
                <a:lnTo>
                  <a:pt x="95344" y="12932"/>
                </a:lnTo>
                <a:lnTo>
                  <a:pt x="94310" y="12932"/>
                </a:lnTo>
                <a:lnTo>
                  <a:pt x="93277" y="13279"/>
                </a:lnTo>
                <a:lnTo>
                  <a:pt x="92243" y="13626"/>
                </a:lnTo>
                <a:lnTo>
                  <a:pt x="91210" y="14313"/>
                </a:lnTo>
                <a:lnTo>
                  <a:pt x="81554" y="21901"/>
                </a:lnTo>
                <a:lnTo>
                  <a:pt x="81554" y="21901"/>
                </a:lnTo>
                <a:lnTo>
                  <a:pt x="79141" y="20691"/>
                </a:lnTo>
                <a:lnTo>
                  <a:pt x="76727" y="19657"/>
                </a:lnTo>
                <a:lnTo>
                  <a:pt x="74136" y="18624"/>
                </a:lnTo>
                <a:lnTo>
                  <a:pt x="71729" y="17937"/>
                </a:lnTo>
                <a:lnTo>
                  <a:pt x="70349" y="5521"/>
                </a:lnTo>
                <a:lnTo>
                  <a:pt x="70349" y="5521"/>
                </a:lnTo>
                <a:lnTo>
                  <a:pt x="70002" y="4487"/>
                </a:lnTo>
                <a:lnTo>
                  <a:pt x="69655" y="3454"/>
                </a:lnTo>
                <a:lnTo>
                  <a:pt x="68968" y="2420"/>
                </a:lnTo>
                <a:lnTo>
                  <a:pt x="68275" y="1727"/>
                </a:lnTo>
                <a:lnTo>
                  <a:pt x="67241" y="1040"/>
                </a:lnTo>
                <a:lnTo>
                  <a:pt x="66385" y="523"/>
                </a:lnTo>
                <a:lnTo>
                  <a:pt x="65344" y="176"/>
                </a:lnTo>
                <a:lnTo>
                  <a:pt x="64141" y="7"/>
                </a:lnTo>
                <a:lnTo>
                  <a:pt x="55865" y="7"/>
                </a:lnTo>
                <a:lnTo>
                  <a:pt x="55865" y="7"/>
                </a:lnTo>
                <a:lnTo>
                  <a:pt x="54655" y="176"/>
                </a:lnTo>
                <a:lnTo>
                  <a:pt x="53621" y="523"/>
                </a:lnTo>
                <a:lnTo>
                  <a:pt x="52758" y="1040"/>
                </a:lnTo>
                <a:lnTo>
                  <a:pt x="51724" y="1727"/>
                </a:lnTo>
                <a:lnTo>
                  <a:pt x="51038" y="2420"/>
                </a:lnTo>
                <a:lnTo>
                  <a:pt x="50344" y="3454"/>
                </a:lnTo>
                <a:lnTo>
                  <a:pt x="50004" y="4487"/>
                </a:lnTo>
                <a:lnTo>
                  <a:pt x="49657" y="5521"/>
                </a:lnTo>
                <a:lnTo>
                  <a:pt x="48277" y="17937"/>
                </a:lnTo>
                <a:lnTo>
                  <a:pt x="48277" y="17937"/>
                </a:lnTo>
                <a:lnTo>
                  <a:pt x="45863" y="18624"/>
                </a:lnTo>
                <a:lnTo>
                  <a:pt x="43279" y="19657"/>
                </a:lnTo>
                <a:lnTo>
                  <a:pt x="40865" y="20691"/>
                </a:lnTo>
                <a:lnTo>
                  <a:pt x="38452" y="21901"/>
                </a:lnTo>
                <a:lnTo>
                  <a:pt x="28796" y="14313"/>
                </a:lnTo>
                <a:lnTo>
                  <a:pt x="28796" y="14313"/>
                </a:lnTo>
                <a:lnTo>
                  <a:pt x="27763" y="13626"/>
                </a:lnTo>
                <a:lnTo>
                  <a:pt x="26729" y="13279"/>
                </a:lnTo>
                <a:lnTo>
                  <a:pt x="25696" y="12932"/>
                </a:lnTo>
                <a:lnTo>
                  <a:pt x="24662" y="12932"/>
                </a:lnTo>
                <a:lnTo>
                  <a:pt x="23452" y="13109"/>
                </a:lnTo>
                <a:lnTo>
                  <a:pt x="22418" y="13456"/>
                </a:lnTo>
                <a:lnTo>
                  <a:pt x="21385" y="13973"/>
                </a:lnTo>
                <a:lnTo>
                  <a:pt x="20521" y="14660"/>
                </a:lnTo>
                <a:lnTo>
                  <a:pt x="14660" y="20521"/>
                </a:lnTo>
                <a:lnTo>
                  <a:pt x="14660" y="20521"/>
                </a:lnTo>
                <a:lnTo>
                  <a:pt x="13973" y="21385"/>
                </a:lnTo>
                <a:lnTo>
                  <a:pt x="13456" y="22418"/>
                </a:lnTo>
                <a:lnTo>
                  <a:pt x="13109" y="23452"/>
                </a:lnTo>
                <a:lnTo>
                  <a:pt x="12932" y="24662"/>
                </a:lnTo>
                <a:lnTo>
                  <a:pt x="12932" y="25696"/>
                </a:lnTo>
                <a:lnTo>
                  <a:pt x="13279" y="26729"/>
                </a:lnTo>
                <a:lnTo>
                  <a:pt x="13626" y="27763"/>
                </a:lnTo>
                <a:lnTo>
                  <a:pt x="14313" y="28796"/>
                </a:lnTo>
                <a:lnTo>
                  <a:pt x="21901" y="38452"/>
                </a:lnTo>
                <a:lnTo>
                  <a:pt x="21901" y="38452"/>
                </a:lnTo>
                <a:lnTo>
                  <a:pt x="20691" y="40865"/>
                </a:lnTo>
                <a:lnTo>
                  <a:pt x="19657" y="43279"/>
                </a:lnTo>
                <a:lnTo>
                  <a:pt x="18624" y="45863"/>
                </a:lnTo>
                <a:lnTo>
                  <a:pt x="17937" y="48277"/>
                </a:lnTo>
                <a:lnTo>
                  <a:pt x="5521" y="49657"/>
                </a:lnTo>
                <a:lnTo>
                  <a:pt x="5521" y="49657"/>
                </a:lnTo>
                <a:lnTo>
                  <a:pt x="4487" y="50004"/>
                </a:lnTo>
                <a:lnTo>
                  <a:pt x="3454" y="50344"/>
                </a:lnTo>
                <a:lnTo>
                  <a:pt x="2420" y="51038"/>
                </a:lnTo>
                <a:lnTo>
                  <a:pt x="1727" y="51724"/>
                </a:lnTo>
                <a:lnTo>
                  <a:pt x="1040" y="52758"/>
                </a:lnTo>
                <a:lnTo>
                  <a:pt x="523" y="53621"/>
                </a:lnTo>
                <a:lnTo>
                  <a:pt x="176" y="54655"/>
                </a:lnTo>
                <a:lnTo>
                  <a:pt x="7" y="55865"/>
                </a:lnTo>
                <a:lnTo>
                  <a:pt x="7" y="64141"/>
                </a:lnTo>
                <a:lnTo>
                  <a:pt x="7" y="64141"/>
                </a:lnTo>
                <a:lnTo>
                  <a:pt x="176" y="65344"/>
                </a:lnTo>
                <a:lnTo>
                  <a:pt x="523" y="66378"/>
                </a:lnTo>
                <a:lnTo>
                  <a:pt x="1040" y="67241"/>
                </a:lnTo>
                <a:lnTo>
                  <a:pt x="1727" y="68275"/>
                </a:lnTo>
                <a:lnTo>
                  <a:pt x="2420" y="68968"/>
                </a:lnTo>
                <a:lnTo>
                  <a:pt x="3454" y="69655"/>
                </a:lnTo>
                <a:lnTo>
                  <a:pt x="4487" y="70002"/>
                </a:lnTo>
                <a:lnTo>
                  <a:pt x="5521" y="70349"/>
                </a:lnTo>
                <a:lnTo>
                  <a:pt x="17937" y="71722"/>
                </a:lnTo>
                <a:lnTo>
                  <a:pt x="17937" y="71722"/>
                </a:lnTo>
                <a:lnTo>
                  <a:pt x="18624" y="74136"/>
                </a:lnTo>
                <a:lnTo>
                  <a:pt x="19657" y="76727"/>
                </a:lnTo>
                <a:lnTo>
                  <a:pt x="20691" y="79141"/>
                </a:lnTo>
                <a:lnTo>
                  <a:pt x="21901" y="81554"/>
                </a:lnTo>
                <a:lnTo>
                  <a:pt x="14313" y="91210"/>
                </a:lnTo>
                <a:lnTo>
                  <a:pt x="14313" y="91210"/>
                </a:lnTo>
                <a:lnTo>
                  <a:pt x="13626" y="92243"/>
                </a:lnTo>
                <a:lnTo>
                  <a:pt x="13279" y="93277"/>
                </a:lnTo>
                <a:lnTo>
                  <a:pt x="12932" y="94310"/>
                </a:lnTo>
                <a:lnTo>
                  <a:pt x="12932" y="95344"/>
                </a:lnTo>
                <a:lnTo>
                  <a:pt x="13109" y="96554"/>
                </a:lnTo>
                <a:lnTo>
                  <a:pt x="13456" y="97588"/>
                </a:lnTo>
                <a:lnTo>
                  <a:pt x="13973" y="98621"/>
                </a:lnTo>
                <a:lnTo>
                  <a:pt x="14660" y="99485"/>
                </a:lnTo>
                <a:lnTo>
                  <a:pt x="20521" y="105346"/>
                </a:lnTo>
                <a:lnTo>
                  <a:pt x="20521" y="105346"/>
                </a:lnTo>
                <a:lnTo>
                  <a:pt x="21385" y="106033"/>
                </a:lnTo>
                <a:lnTo>
                  <a:pt x="22418" y="106550"/>
                </a:lnTo>
                <a:lnTo>
                  <a:pt x="23452" y="106897"/>
                </a:lnTo>
                <a:lnTo>
                  <a:pt x="24662" y="107067"/>
                </a:lnTo>
                <a:lnTo>
                  <a:pt x="25696" y="107067"/>
                </a:lnTo>
                <a:lnTo>
                  <a:pt x="26729" y="106727"/>
                </a:lnTo>
                <a:lnTo>
                  <a:pt x="27763" y="106380"/>
                </a:lnTo>
                <a:lnTo>
                  <a:pt x="28796" y="105863"/>
                </a:lnTo>
                <a:lnTo>
                  <a:pt x="38452" y="98105"/>
                </a:lnTo>
                <a:lnTo>
                  <a:pt x="38452" y="98105"/>
                </a:lnTo>
                <a:lnTo>
                  <a:pt x="40865" y="99308"/>
                </a:lnTo>
                <a:lnTo>
                  <a:pt x="43279" y="100342"/>
                </a:lnTo>
                <a:lnTo>
                  <a:pt x="45863" y="101382"/>
                </a:lnTo>
                <a:lnTo>
                  <a:pt x="48277" y="102069"/>
                </a:lnTo>
                <a:lnTo>
                  <a:pt x="49657" y="114485"/>
                </a:lnTo>
                <a:lnTo>
                  <a:pt x="49657" y="114485"/>
                </a:lnTo>
                <a:lnTo>
                  <a:pt x="50004" y="115519"/>
                </a:lnTo>
                <a:lnTo>
                  <a:pt x="50344" y="116552"/>
                </a:lnTo>
                <a:lnTo>
                  <a:pt x="51038" y="117586"/>
                </a:lnTo>
                <a:lnTo>
                  <a:pt x="51724" y="118272"/>
                </a:lnTo>
                <a:lnTo>
                  <a:pt x="52758" y="118966"/>
                </a:lnTo>
                <a:lnTo>
                  <a:pt x="53621" y="119483"/>
                </a:lnTo>
                <a:lnTo>
                  <a:pt x="54655" y="119830"/>
                </a:lnTo>
                <a:lnTo>
                  <a:pt x="55865" y="120000"/>
                </a:lnTo>
                <a:lnTo>
                  <a:pt x="64141" y="120000"/>
                </a:lnTo>
                <a:lnTo>
                  <a:pt x="64141" y="120000"/>
                </a:lnTo>
                <a:lnTo>
                  <a:pt x="65344" y="119830"/>
                </a:lnTo>
                <a:lnTo>
                  <a:pt x="66385" y="119483"/>
                </a:lnTo>
                <a:lnTo>
                  <a:pt x="67241" y="118966"/>
                </a:lnTo>
                <a:lnTo>
                  <a:pt x="68275" y="118272"/>
                </a:lnTo>
                <a:lnTo>
                  <a:pt x="68968" y="117586"/>
                </a:lnTo>
                <a:lnTo>
                  <a:pt x="69655" y="116552"/>
                </a:lnTo>
                <a:lnTo>
                  <a:pt x="70002" y="115519"/>
                </a:lnTo>
                <a:lnTo>
                  <a:pt x="70349" y="114485"/>
                </a:lnTo>
                <a:lnTo>
                  <a:pt x="71729" y="102069"/>
                </a:lnTo>
                <a:lnTo>
                  <a:pt x="71729" y="102069"/>
                </a:lnTo>
                <a:lnTo>
                  <a:pt x="74136" y="101382"/>
                </a:lnTo>
                <a:lnTo>
                  <a:pt x="76727" y="100342"/>
                </a:lnTo>
                <a:lnTo>
                  <a:pt x="79141" y="99308"/>
                </a:lnTo>
                <a:lnTo>
                  <a:pt x="81554" y="98105"/>
                </a:lnTo>
                <a:lnTo>
                  <a:pt x="91210" y="105863"/>
                </a:lnTo>
                <a:lnTo>
                  <a:pt x="91210" y="105863"/>
                </a:lnTo>
                <a:lnTo>
                  <a:pt x="92243" y="106380"/>
                </a:lnTo>
                <a:lnTo>
                  <a:pt x="93277" y="106727"/>
                </a:lnTo>
                <a:lnTo>
                  <a:pt x="94310" y="107067"/>
                </a:lnTo>
                <a:lnTo>
                  <a:pt x="95344" y="107067"/>
                </a:lnTo>
                <a:lnTo>
                  <a:pt x="96554" y="106897"/>
                </a:lnTo>
                <a:lnTo>
                  <a:pt x="97588" y="106550"/>
                </a:lnTo>
                <a:lnTo>
                  <a:pt x="98621" y="106033"/>
                </a:lnTo>
                <a:lnTo>
                  <a:pt x="99485" y="105346"/>
                </a:lnTo>
                <a:lnTo>
                  <a:pt x="105346" y="99485"/>
                </a:lnTo>
                <a:lnTo>
                  <a:pt x="105346" y="99485"/>
                </a:lnTo>
                <a:lnTo>
                  <a:pt x="106033" y="98621"/>
                </a:lnTo>
                <a:lnTo>
                  <a:pt x="106550" y="97588"/>
                </a:lnTo>
                <a:lnTo>
                  <a:pt x="106897" y="96554"/>
                </a:lnTo>
                <a:lnTo>
                  <a:pt x="107067" y="95344"/>
                </a:lnTo>
                <a:lnTo>
                  <a:pt x="107067" y="94310"/>
                </a:lnTo>
                <a:lnTo>
                  <a:pt x="106727" y="93277"/>
                </a:lnTo>
                <a:lnTo>
                  <a:pt x="106380" y="92243"/>
                </a:lnTo>
                <a:lnTo>
                  <a:pt x="105863" y="91210"/>
                </a:lnTo>
                <a:lnTo>
                  <a:pt x="98105" y="81554"/>
                </a:lnTo>
                <a:lnTo>
                  <a:pt x="98105" y="81554"/>
                </a:lnTo>
                <a:lnTo>
                  <a:pt x="99308" y="79141"/>
                </a:lnTo>
                <a:lnTo>
                  <a:pt x="100342" y="76727"/>
                </a:lnTo>
                <a:lnTo>
                  <a:pt x="101382" y="74136"/>
                </a:lnTo>
                <a:lnTo>
                  <a:pt x="102069" y="71722"/>
                </a:lnTo>
                <a:lnTo>
                  <a:pt x="114485" y="70349"/>
                </a:lnTo>
                <a:lnTo>
                  <a:pt x="114485" y="70349"/>
                </a:lnTo>
                <a:lnTo>
                  <a:pt x="115519" y="70002"/>
                </a:lnTo>
                <a:lnTo>
                  <a:pt x="116552" y="69655"/>
                </a:lnTo>
                <a:lnTo>
                  <a:pt x="117586" y="68968"/>
                </a:lnTo>
                <a:lnTo>
                  <a:pt x="118272" y="68275"/>
                </a:lnTo>
                <a:lnTo>
                  <a:pt x="118966" y="67241"/>
                </a:lnTo>
                <a:lnTo>
                  <a:pt x="119483" y="66378"/>
                </a:lnTo>
                <a:lnTo>
                  <a:pt x="119830" y="65344"/>
                </a:lnTo>
                <a:lnTo>
                  <a:pt x="120000" y="64141"/>
                </a:lnTo>
                <a:lnTo>
                  <a:pt x="120000" y="55865"/>
                </a:lnTo>
                <a:lnTo>
                  <a:pt x="120000" y="55865"/>
                </a:lnTo>
                <a:lnTo>
                  <a:pt x="119830" y="54655"/>
                </a:lnTo>
                <a:lnTo>
                  <a:pt x="119483" y="53621"/>
                </a:lnTo>
                <a:lnTo>
                  <a:pt x="118966" y="52758"/>
                </a:lnTo>
                <a:lnTo>
                  <a:pt x="118272" y="51724"/>
                </a:lnTo>
                <a:lnTo>
                  <a:pt x="117586" y="51038"/>
                </a:lnTo>
                <a:lnTo>
                  <a:pt x="116552" y="50344"/>
                </a:lnTo>
                <a:lnTo>
                  <a:pt x="115519" y="50004"/>
                </a:lnTo>
                <a:lnTo>
                  <a:pt x="114485" y="49657"/>
                </a:lnTo>
                <a:lnTo>
                  <a:pt x="114485" y="49657"/>
                </a:lnTo>
                <a:close/>
                <a:moveTo>
                  <a:pt x="73796" y="73796"/>
                </a:moveTo>
                <a:lnTo>
                  <a:pt x="73796" y="73796"/>
                </a:lnTo>
                <a:lnTo>
                  <a:pt x="72246" y="75176"/>
                </a:lnTo>
                <a:lnTo>
                  <a:pt x="70689" y="76210"/>
                </a:lnTo>
                <a:lnTo>
                  <a:pt x="69138" y="77243"/>
                </a:lnTo>
                <a:lnTo>
                  <a:pt x="67418" y="78107"/>
                </a:lnTo>
                <a:lnTo>
                  <a:pt x="65521" y="78624"/>
                </a:lnTo>
                <a:lnTo>
                  <a:pt x="63794" y="79141"/>
                </a:lnTo>
                <a:lnTo>
                  <a:pt x="61897" y="79480"/>
                </a:lnTo>
                <a:lnTo>
                  <a:pt x="60000" y="79480"/>
                </a:lnTo>
                <a:lnTo>
                  <a:pt x="58102" y="79480"/>
                </a:lnTo>
                <a:lnTo>
                  <a:pt x="56212" y="79141"/>
                </a:lnTo>
                <a:lnTo>
                  <a:pt x="54485" y="78624"/>
                </a:lnTo>
                <a:lnTo>
                  <a:pt x="52588" y="78107"/>
                </a:lnTo>
                <a:lnTo>
                  <a:pt x="50868" y="77243"/>
                </a:lnTo>
                <a:lnTo>
                  <a:pt x="49310" y="76210"/>
                </a:lnTo>
                <a:lnTo>
                  <a:pt x="47760" y="75176"/>
                </a:lnTo>
                <a:lnTo>
                  <a:pt x="46210" y="73796"/>
                </a:lnTo>
                <a:lnTo>
                  <a:pt x="46210" y="73796"/>
                </a:lnTo>
                <a:lnTo>
                  <a:pt x="44830" y="72246"/>
                </a:lnTo>
                <a:lnTo>
                  <a:pt x="43796" y="70689"/>
                </a:lnTo>
                <a:lnTo>
                  <a:pt x="42763" y="69138"/>
                </a:lnTo>
                <a:lnTo>
                  <a:pt x="41899" y="67418"/>
                </a:lnTo>
                <a:lnTo>
                  <a:pt x="41382" y="65521"/>
                </a:lnTo>
                <a:lnTo>
                  <a:pt x="40865" y="63794"/>
                </a:lnTo>
                <a:lnTo>
                  <a:pt x="40519" y="61897"/>
                </a:lnTo>
                <a:lnTo>
                  <a:pt x="40519" y="60000"/>
                </a:lnTo>
                <a:lnTo>
                  <a:pt x="40519" y="58102"/>
                </a:lnTo>
                <a:lnTo>
                  <a:pt x="40865" y="56212"/>
                </a:lnTo>
                <a:lnTo>
                  <a:pt x="41382" y="54485"/>
                </a:lnTo>
                <a:lnTo>
                  <a:pt x="41899" y="52588"/>
                </a:lnTo>
                <a:lnTo>
                  <a:pt x="42763" y="50868"/>
                </a:lnTo>
                <a:lnTo>
                  <a:pt x="43796" y="49310"/>
                </a:lnTo>
                <a:lnTo>
                  <a:pt x="44830" y="47760"/>
                </a:lnTo>
                <a:lnTo>
                  <a:pt x="46210" y="46210"/>
                </a:lnTo>
                <a:lnTo>
                  <a:pt x="46210" y="46210"/>
                </a:lnTo>
                <a:lnTo>
                  <a:pt x="47760" y="44830"/>
                </a:lnTo>
                <a:lnTo>
                  <a:pt x="49310" y="43796"/>
                </a:lnTo>
                <a:lnTo>
                  <a:pt x="50868" y="42763"/>
                </a:lnTo>
                <a:lnTo>
                  <a:pt x="52588" y="41899"/>
                </a:lnTo>
                <a:lnTo>
                  <a:pt x="54485" y="41382"/>
                </a:lnTo>
                <a:lnTo>
                  <a:pt x="56212" y="40865"/>
                </a:lnTo>
                <a:lnTo>
                  <a:pt x="58102" y="40519"/>
                </a:lnTo>
                <a:lnTo>
                  <a:pt x="60000" y="40519"/>
                </a:lnTo>
                <a:lnTo>
                  <a:pt x="61897" y="40519"/>
                </a:lnTo>
                <a:lnTo>
                  <a:pt x="63794" y="40865"/>
                </a:lnTo>
                <a:lnTo>
                  <a:pt x="65521" y="41382"/>
                </a:lnTo>
                <a:lnTo>
                  <a:pt x="67418" y="41899"/>
                </a:lnTo>
                <a:lnTo>
                  <a:pt x="69138" y="42763"/>
                </a:lnTo>
                <a:lnTo>
                  <a:pt x="70689" y="43796"/>
                </a:lnTo>
                <a:lnTo>
                  <a:pt x="72246" y="44830"/>
                </a:lnTo>
                <a:lnTo>
                  <a:pt x="73796" y="46210"/>
                </a:lnTo>
                <a:lnTo>
                  <a:pt x="73796" y="46210"/>
                </a:lnTo>
                <a:lnTo>
                  <a:pt x="75176" y="47760"/>
                </a:lnTo>
                <a:lnTo>
                  <a:pt x="76210" y="49310"/>
                </a:lnTo>
                <a:lnTo>
                  <a:pt x="77243" y="50868"/>
                </a:lnTo>
                <a:lnTo>
                  <a:pt x="78107" y="52588"/>
                </a:lnTo>
                <a:lnTo>
                  <a:pt x="78624" y="54485"/>
                </a:lnTo>
                <a:lnTo>
                  <a:pt x="79141" y="56212"/>
                </a:lnTo>
                <a:lnTo>
                  <a:pt x="79480" y="58102"/>
                </a:lnTo>
                <a:lnTo>
                  <a:pt x="79480" y="60000"/>
                </a:lnTo>
                <a:lnTo>
                  <a:pt x="79480" y="61897"/>
                </a:lnTo>
                <a:lnTo>
                  <a:pt x="79141" y="63794"/>
                </a:lnTo>
                <a:lnTo>
                  <a:pt x="78624" y="65521"/>
                </a:lnTo>
                <a:lnTo>
                  <a:pt x="78107" y="67418"/>
                </a:lnTo>
                <a:lnTo>
                  <a:pt x="77243" y="69138"/>
                </a:lnTo>
                <a:lnTo>
                  <a:pt x="76210" y="70689"/>
                </a:lnTo>
                <a:lnTo>
                  <a:pt x="75176" y="72246"/>
                </a:lnTo>
                <a:lnTo>
                  <a:pt x="73796" y="73796"/>
                </a:lnTo>
                <a:lnTo>
                  <a:pt x="73796" y="73796"/>
                </a:lnTo>
                <a:close/>
              </a:path>
            </a:pathLst>
          </a:custGeom>
          <a:noFill/>
          <a:ln cap="rnd" cmpd="sng" w="9525">
            <a:solidFill>
              <a:srgbClr val="0000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cxnSp>
        <p:nvCxnSpPr>
          <p:cNvPr id="491" name="Shape 491"/>
          <p:cNvCxnSpPr/>
          <p:nvPr/>
        </p:nvCxnSpPr>
        <p:spPr>
          <a:xfrm>
            <a:off x="1011462" y="3503223"/>
            <a:ext cx="7467520" cy="0"/>
          </a:xfrm>
          <a:prstGeom prst="straightConnector1">
            <a:avLst/>
          </a:prstGeom>
          <a:noFill/>
          <a:ln cap="flat" cmpd="sng" w="9525">
            <a:solidFill>
              <a:srgbClr val="347EB8"/>
            </a:solidFill>
            <a:prstDash val="solid"/>
            <a:round/>
            <a:headEnd len="lg" w="lg" type="triangle"/>
            <a:tailEnd len="lg" w="lg" type="triangle"/>
          </a:ln>
        </p:spPr>
      </p:cxnSp>
      <p:sp>
        <p:nvSpPr>
          <p:cNvPr id="492" name="Shape 492"/>
          <p:cNvSpPr txBox="1"/>
          <p:nvPr/>
        </p:nvSpPr>
        <p:spPr>
          <a:xfrm>
            <a:off x="548370" y="3514630"/>
            <a:ext cx="1178274" cy="307777"/>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000000"/>
              </a:buClr>
              <a:buSzPct val="25000"/>
              <a:buFont typeface="Arial"/>
              <a:buNone/>
            </a:pPr>
            <a:r>
              <a:rPr b="0" i="0" lang="en" sz="1400" u="none" cap="none" strike="noStrike">
                <a:solidFill>
                  <a:srgbClr val="000000"/>
                </a:solidFill>
                <a:highlight>
                  <a:srgbClr val="FFCD00"/>
                </a:highlight>
                <a:latin typeface="Quattrocento"/>
                <a:ea typeface="Quattrocento"/>
                <a:cs typeface="Quattrocento"/>
                <a:sym typeface="Quattrocento"/>
              </a:rPr>
              <a:t>Week 1</a:t>
            </a:r>
          </a:p>
        </p:txBody>
      </p:sp>
      <p:sp>
        <p:nvSpPr>
          <p:cNvPr id="493" name="Shape 493"/>
          <p:cNvSpPr txBox="1"/>
          <p:nvPr/>
        </p:nvSpPr>
        <p:spPr>
          <a:xfrm>
            <a:off x="3292771" y="3503223"/>
            <a:ext cx="1178274" cy="307777"/>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000000"/>
              </a:buClr>
              <a:buSzPct val="25000"/>
              <a:buFont typeface="Arial"/>
              <a:buNone/>
            </a:pPr>
            <a:r>
              <a:rPr b="0" i="0" lang="en" sz="1400" u="none" cap="none" strike="noStrike">
                <a:solidFill>
                  <a:srgbClr val="000000"/>
                </a:solidFill>
                <a:highlight>
                  <a:srgbClr val="FFCD00"/>
                </a:highlight>
                <a:latin typeface="Quattrocento"/>
                <a:ea typeface="Quattrocento"/>
                <a:cs typeface="Quattrocento"/>
                <a:sym typeface="Quattrocento"/>
              </a:rPr>
              <a:t>Week 2</a:t>
            </a:r>
          </a:p>
        </p:txBody>
      </p:sp>
      <p:sp>
        <p:nvSpPr>
          <p:cNvPr id="494" name="Shape 494"/>
          <p:cNvSpPr txBox="1"/>
          <p:nvPr/>
        </p:nvSpPr>
        <p:spPr>
          <a:xfrm>
            <a:off x="6037171" y="3514630"/>
            <a:ext cx="1178274" cy="307777"/>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000000"/>
              </a:buClr>
              <a:buSzPct val="25000"/>
              <a:buFont typeface="Arial"/>
              <a:buNone/>
            </a:pPr>
            <a:r>
              <a:rPr b="0" i="0" lang="en" sz="1400" u="none" cap="none" strike="noStrike">
                <a:solidFill>
                  <a:srgbClr val="000000"/>
                </a:solidFill>
                <a:highlight>
                  <a:srgbClr val="FFCD00"/>
                </a:highlight>
                <a:latin typeface="Quattrocento"/>
                <a:ea typeface="Quattrocento"/>
                <a:cs typeface="Quattrocento"/>
                <a:sym typeface="Quattrocento"/>
              </a:rPr>
              <a:t>Week 3</a:t>
            </a:r>
          </a:p>
        </p:txBody>
      </p:sp>
      <p:sp>
        <p:nvSpPr>
          <p:cNvPr id="495" name="Shape 495"/>
          <p:cNvSpPr txBox="1"/>
          <p:nvPr/>
        </p:nvSpPr>
        <p:spPr>
          <a:xfrm>
            <a:off x="1324737" y="3833812"/>
            <a:ext cx="2156587" cy="307777"/>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000000"/>
              </a:buClr>
              <a:buSzPct val="25000"/>
              <a:buFont typeface="Arial"/>
              <a:buNone/>
            </a:pPr>
            <a:r>
              <a:rPr b="1" i="0" lang="en" sz="1400" u="none" cap="none" strike="noStrike">
                <a:solidFill>
                  <a:srgbClr val="000000"/>
                </a:solidFill>
                <a:latin typeface="Quattrocento"/>
                <a:ea typeface="Quattrocento"/>
                <a:cs typeface="Quattrocento"/>
                <a:sym typeface="Quattrocento"/>
              </a:rPr>
              <a:t>Experimentation Phase</a:t>
            </a:r>
          </a:p>
        </p:txBody>
      </p:sp>
      <p:sp>
        <p:nvSpPr>
          <p:cNvPr id="496" name="Shape 496"/>
          <p:cNvSpPr txBox="1"/>
          <p:nvPr/>
        </p:nvSpPr>
        <p:spPr>
          <a:xfrm>
            <a:off x="4363989" y="3833810"/>
            <a:ext cx="2156587" cy="307777"/>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000000"/>
              </a:buClr>
              <a:buSzPct val="25000"/>
              <a:buFont typeface="Arial"/>
              <a:buNone/>
            </a:pPr>
            <a:r>
              <a:rPr b="1" i="0" lang="en" sz="1400" u="none" cap="none" strike="noStrike">
                <a:solidFill>
                  <a:srgbClr val="000000"/>
                </a:solidFill>
                <a:latin typeface="Quattrocento"/>
                <a:ea typeface="Quattrocento"/>
                <a:cs typeface="Quattrocento"/>
                <a:sym typeface="Quattrocento"/>
              </a:rPr>
              <a:t>Raffle Phase</a:t>
            </a:r>
          </a:p>
        </p:txBody>
      </p:sp>
      <p:sp>
        <p:nvSpPr>
          <p:cNvPr id="497" name="Shape 497"/>
          <p:cNvSpPr txBox="1"/>
          <p:nvPr/>
        </p:nvSpPr>
        <p:spPr>
          <a:xfrm>
            <a:off x="6853482" y="3833812"/>
            <a:ext cx="2156587" cy="307777"/>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000000"/>
              </a:buClr>
              <a:buSzPct val="25000"/>
              <a:buFont typeface="Arial"/>
              <a:buNone/>
            </a:pPr>
            <a:r>
              <a:rPr b="1" i="0" lang="en" sz="1400" u="none" cap="none" strike="noStrike">
                <a:solidFill>
                  <a:srgbClr val="000000"/>
                </a:solidFill>
                <a:latin typeface="Quattrocento"/>
                <a:ea typeface="Quattrocento"/>
                <a:cs typeface="Quattrocento"/>
                <a:sym typeface="Quattrocento"/>
              </a:rPr>
              <a:t>Publicity Phase</a:t>
            </a:r>
          </a:p>
        </p:txBody>
      </p:sp>
      <p:sp>
        <p:nvSpPr>
          <p:cNvPr id="498" name="Shape 498"/>
          <p:cNvSpPr txBox="1"/>
          <p:nvPr/>
        </p:nvSpPr>
        <p:spPr>
          <a:xfrm>
            <a:off x="959404" y="3018748"/>
            <a:ext cx="2156587" cy="307777"/>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000000"/>
              </a:buClr>
              <a:buSzPct val="25000"/>
              <a:buFont typeface="Arial"/>
              <a:buNone/>
            </a:pPr>
            <a:r>
              <a:rPr b="0" i="0" lang="en" sz="1400" u="none" cap="none" strike="noStrike">
                <a:solidFill>
                  <a:srgbClr val="000000"/>
                </a:solidFill>
                <a:latin typeface="Quattrocento"/>
                <a:ea typeface="Quattrocento"/>
                <a:cs typeface="Quattrocento"/>
                <a:sym typeface="Quattrocento"/>
              </a:rPr>
              <a:t>Release of Coupon</a:t>
            </a:r>
          </a:p>
        </p:txBody>
      </p:sp>
      <p:sp>
        <p:nvSpPr>
          <p:cNvPr id="499" name="Shape 499"/>
          <p:cNvSpPr txBox="1"/>
          <p:nvPr/>
        </p:nvSpPr>
        <p:spPr>
          <a:xfrm>
            <a:off x="3292771" y="3030151"/>
            <a:ext cx="2156587" cy="307777"/>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000000"/>
              </a:buClr>
              <a:buSzPct val="25000"/>
              <a:buFont typeface="Arial"/>
              <a:buNone/>
            </a:pPr>
            <a:r>
              <a:rPr b="0" i="0" lang="en" sz="1400" u="none" cap="none" strike="noStrike">
                <a:solidFill>
                  <a:srgbClr val="000000"/>
                </a:solidFill>
                <a:latin typeface="Quattrocento"/>
                <a:ea typeface="Quattrocento"/>
                <a:cs typeface="Quattrocento"/>
                <a:sym typeface="Quattrocento"/>
              </a:rPr>
              <a:t>Release of Raffle</a:t>
            </a:r>
          </a:p>
        </p:txBody>
      </p:sp>
      <p:sp>
        <p:nvSpPr>
          <p:cNvPr id="500" name="Shape 500"/>
          <p:cNvSpPr txBox="1"/>
          <p:nvPr/>
        </p:nvSpPr>
        <p:spPr>
          <a:xfrm>
            <a:off x="3292771" y="2460766"/>
            <a:ext cx="2156587" cy="523219"/>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000000"/>
              </a:buClr>
              <a:buSzPct val="25000"/>
              <a:buFont typeface="Arial"/>
              <a:buNone/>
            </a:pPr>
            <a:r>
              <a:rPr b="0" i="0" lang="en" sz="1400" u="none" cap="none" strike="noStrike">
                <a:solidFill>
                  <a:srgbClr val="000000"/>
                </a:solidFill>
                <a:latin typeface="Quattrocento"/>
                <a:ea typeface="Quattrocento"/>
                <a:cs typeface="Quattrocento"/>
                <a:sym typeface="Quattrocento"/>
              </a:rPr>
              <a:t>Initiation of Facebook Raffle Campaign. </a:t>
            </a:r>
          </a:p>
        </p:txBody>
      </p:sp>
      <p:sp>
        <p:nvSpPr>
          <p:cNvPr id="501" name="Shape 501"/>
          <p:cNvSpPr txBox="1"/>
          <p:nvPr/>
        </p:nvSpPr>
        <p:spPr>
          <a:xfrm>
            <a:off x="3666928" y="1849198"/>
            <a:ext cx="2156587" cy="523219"/>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000000"/>
              </a:buClr>
              <a:buSzPct val="25000"/>
              <a:buFont typeface="Arial"/>
              <a:buNone/>
            </a:pPr>
            <a:r>
              <a:rPr b="0" i="0" lang="en" sz="1400" u="none" cap="none" strike="noStrike">
                <a:solidFill>
                  <a:srgbClr val="000000"/>
                </a:solidFill>
                <a:latin typeface="Quattrocento"/>
                <a:ea typeface="Quattrocento"/>
                <a:cs typeface="Quattrocento"/>
                <a:sym typeface="Quattrocento"/>
              </a:rPr>
              <a:t>Beginning of press releases. </a:t>
            </a:r>
          </a:p>
        </p:txBody>
      </p:sp>
      <p:sp>
        <p:nvSpPr>
          <p:cNvPr id="502" name="Shape 502"/>
          <p:cNvSpPr txBox="1"/>
          <p:nvPr/>
        </p:nvSpPr>
        <p:spPr>
          <a:xfrm>
            <a:off x="5229885" y="2085809"/>
            <a:ext cx="2156587" cy="523219"/>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000000"/>
              </a:buClr>
              <a:buSzPct val="25000"/>
              <a:buFont typeface="Arial"/>
              <a:buNone/>
            </a:pPr>
            <a:r>
              <a:rPr b="0" i="0" lang="en" sz="1400" u="none" cap="none" strike="noStrike">
                <a:solidFill>
                  <a:srgbClr val="000000"/>
                </a:solidFill>
                <a:latin typeface="Quattrocento"/>
                <a:ea typeface="Quattrocento"/>
                <a:cs typeface="Quattrocento"/>
                <a:sym typeface="Quattrocento"/>
              </a:rPr>
              <a:t>Beginning of personal outreaches</a:t>
            </a:r>
          </a:p>
        </p:txBody>
      </p:sp>
      <p:sp>
        <p:nvSpPr>
          <p:cNvPr id="503" name="Shape 503"/>
          <p:cNvSpPr txBox="1"/>
          <p:nvPr/>
        </p:nvSpPr>
        <p:spPr>
          <a:xfrm>
            <a:off x="6232421" y="2766423"/>
            <a:ext cx="2156587" cy="738664"/>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000000"/>
              </a:buClr>
              <a:buSzPct val="25000"/>
              <a:buFont typeface="Arial"/>
              <a:buNone/>
            </a:pPr>
            <a:r>
              <a:rPr b="0" i="0" lang="en" sz="1400" u="none" cap="none" strike="noStrike">
                <a:solidFill>
                  <a:srgbClr val="000000"/>
                </a:solidFill>
                <a:latin typeface="Quattrocento"/>
                <a:ea typeface="Quattrocento"/>
                <a:cs typeface="Quattrocento"/>
                <a:sym typeface="Quattrocento"/>
              </a:rPr>
              <a:t>Initiation of Facebook Brand and Publicity Campaign</a:t>
            </a:r>
          </a:p>
        </p:txBody>
      </p:sp>
      <p:pic>
        <p:nvPicPr>
          <p:cNvPr id="504" name="Shape 504"/>
          <p:cNvPicPr preferRelativeResize="0"/>
          <p:nvPr/>
        </p:nvPicPr>
        <p:blipFill rotWithShape="1">
          <a:blip r:embed="rId3">
            <a:alphaModFix/>
          </a:blip>
          <a:srcRect b="12958" l="0" r="0" t="0"/>
          <a:stretch/>
        </p:blipFill>
        <p:spPr>
          <a:xfrm flipH="1">
            <a:off x="611558" y="715037"/>
            <a:ext cx="874825" cy="768249"/>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08" name="Shape 508"/>
        <p:cNvGrpSpPr/>
        <p:nvPr/>
      </p:nvGrpSpPr>
      <p:grpSpPr>
        <a:xfrm>
          <a:off x="0" y="0"/>
          <a:ext cx="0" cy="0"/>
          <a:chOff x="0" y="0"/>
          <a:chExt cx="0" cy="0"/>
        </a:xfrm>
      </p:grpSpPr>
      <p:sp>
        <p:nvSpPr>
          <p:cNvPr id="509" name="Shape 509"/>
          <p:cNvSpPr txBox="1"/>
          <p:nvPr>
            <p:ph type="title"/>
          </p:nvPr>
        </p:nvSpPr>
        <p:spPr>
          <a:xfrm>
            <a:off x="1381250" y="871566"/>
            <a:ext cx="4342654" cy="435599"/>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Lora"/>
              <a:buNone/>
            </a:pPr>
            <a:r>
              <a:rPr b="1" i="0" lang="en" sz="2000" u="none" cap="none" strike="noStrike">
                <a:solidFill>
                  <a:srgbClr val="000000"/>
                </a:solidFill>
                <a:latin typeface="Lora"/>
                <a:ea typeface="Lora"/>
                <a:cs typeface="Lora"/>
                <a:sym typeface="Lora"/>
              </a:rPr>
              <a:t>AdWords Outcomes (First two weeks)</a:t>
            </a:r>
          </a:p>
        </p:txBody>
      </p:sp>
      <p:sp>
        <p:nvSpPr>
          <p:cNvPr id="510" name="Shape 510"/>
          <p:cNvSpPr/>
          <p:nvPr/>
        </p:nvSpPr>
        <p:spPr>
          <a:xfrm>
            <a:off x="852554" y="962370"/>
            <a:ext cx="356202" cy="356202"/>
          </a:xfrm>
          <a:custGeom>
            <a:pathLst>
              <a:path extrusionOk="0" fill="none" h="120000" w="120000">
                <a:moveTo>
                  <a:pt x="114485" y="49657"/>
                </a:moveTo>
                <a:lnTo>
                  <a:pt x="102069" y="48277"/>
                </a:lnTo>
                <a:lnTo>
                  <a:pt x="102069" y="48277"/>
                </a:lnTo>
                <a:lnTo>
                  <a:pt x="101382" y="45863"/>
                </a:lnTo>
                <a:lnTo>
                  <a:pt x="100342" y="43279"/>
                </a:lnTo>
                <a:lnTo>
                  <a:pt x="99308" y="40865"/>
                </a:lnTo>
                <a:lnTo>
                  <a:pt x="98105" y="38452"/>
                </a:lnTo>
                <a:lnTo>
                  <a:pt x="105863" y="28796"/>
                </a:lnTo>
                <a:lnTo>
                  <a:pt x="105863" y="28796"/>
                </a:lnTo>
                <a:lnTo>
                  <a:pt x="106380" y="27763"/>
                </a:lnTo>
                <a:lnTo>
                  <a:pt x="106727" y="26729"/>
                </a:lnTo>
                <a:lnTo>
                  <a:pt x="107067" y="25696"/>
                </a:lnTo>
                <a:lnTo>
                  <a:pt x="107067" y="24662"/>
                </a:lnTo>
                <a:lnTo>
                  <a:pt x="106897" y="23452"/>
                </a:lnTo>
                <a:lnTo>
                  <a:pt x="106550" y="22418"/>
                </a:lnTo>
                <a:lnTo>
                  <a:pt x="106033" y="21385"/>
                </a:lnTo>
                <a:lnTo>
                  <a:pt x="105346" y="20521"/>
                </a:lnTo>
                <a:lnTo>
                  <a:pt x="99485" y="14660"/>
                </a:lnTo>
                <a:lnTo>
                  <a:pt x="99485" y="14660"/>
                </a:lnTo>
                <a:lnTo>
                  <a:pt x="98621" y="13973"/>
                </a:lnTo>
                <a:lnTo>
                  <a:pt x="97588" y="13456"/>
                </a:lnTo>
                <a:lnTo>
                  <a:pt x="96554" y="13109"/>
                </a:lnTo>
                <a:lnTo>
                  <a:pt x="95344" y="12932"/>
                </a:lnTo>
                <a:lnTo>
                  <a:pt x="94310" y="12932"/>
                </a:lnTo>
                <a:lnTo>
                  <a:pt x="93277" y="13279"/>
                </a:lnTo>
                <a:lnTo>
                  <a:pt x="92243" y="13626"/>
                </a:lnTo>
                <a:lnTo>
                  <a:pt x="91210" y="14313"/>
                </a:lnTo>
                <a:lnTo>
                  <a:pt x="81554" y="21901"/>
                </a:lnTo>
                <a:lnTo>
                  <a:pt x="81554" y="21901"/>
                </a:lnTo>
                <a:lnTo>
                  <a:pt x="79141" y="20691"/>
                </a:lnTo>
                <a:lnTo>
                  <a:pt x="76727" y="19657"/>
                </a:lnTo>
                <a:lnTo>
                  <a:pt x="74136" y="18624"/>
                </a:lnTo>
                <a:lnTo>
                  <a:pt x="71729" y="17937"/>
                </a:lnTo>
                <a:lnTo>
                  <a:pt x="70349" y="5521"/>
                </a:lnTo>
                <a:lnTo>
                  <a:pt x="70349" y="5521"/>
                </a:lnTo>
                <a:lnTo>
                  <a:pt x="70002" y="4487"/>
                </a:lnTo>
                <a:lnTo>
                  <a:pt x="69655" y="3454"/>
                </a:lnTo>
                <a:lnTo>
                  <a:pt x="68968" y="2420"/>
                </a:lnTo>
                <a:lnTo>
                  <a:pt x="68275" y="1727"/>
                </a:lnTo>
                <a:lnTo>
                  <a:pt x="67241" y="1040"/>
                </a:lnTo>
                <a:lnTo>
                  <a:pt x="66385" y="523"/>
                </a:lnTo>
                <a:lnTo>
                  <a:pt x="65344" y="176"/>
                </a:lnTo>
                <a:lnTo>
                  <a:pt x="64141" y="7"/>
                </a:lnTo>
                <a:lnTo>
                  <a:pt x="55865" y="7"/>
                </a:lnTo>
                <a:lnTo>
                  <a:pt x="55865" y="7"/>
                </a:lnTo>
                <a:lnTo>
                  <a:pt x="54655" y="176"/>
                </a:lnTo>
                <a:lnTo>
                  <a:pt x="53621" y="523"/>
                </a:lnTo>
                <a:lnTo>
                  <a:pt x="52758" y="1040"/>
                </a:lnTo>
                <a:lnTo>
                  <a:pt x="51724" y="1727"/>
                </a:lnTo>
                <a:lnTo>
                  <a:pt x="51038" y="2420"/>
                </a:lnTo>
                <a:lnTo>
                  <a:pt x="50344" y="3454"/>
                </a:lnTo>
                <a:lnTo>
                  <a:pt x="50004" y="4487"/>
                </a:lnTo>
                <a:lnTo>
                  <a:pt x="49657" y="5521"/>
                </a:lnTo>
                <a:lnTo>
                  <a:pt x="48277" y="17937"/>
                </a:lnTo>
                <a:lnTo>
                  <a:pt x="48277" y="17937"/>
                </a:lnTo>
                <a:lnTo>
                  <a:pt x="45863" y="18624"/>
                </a:lnTo>
                <a:lnTo>
                  <a:pt x="43279" y="19657"/>
                </a:lnTo>
                <a:lnTo>
                  <a:pt x="40865" y="20691"/>
                </a:lnTo>
                <a:lnTo>
                  <a:pt x="38452" y="21901"/>
                </a:lnTo>
                <a:lnTo>
                  <a:pt x="28796" y="14313"/>
                </a:lnTo>
                <a:lnTo>
                  <a:pt x="28796" y="14313"/>
                </a:lnTo>
                <a:lnTo>
                  <a:pt x="27763" y="13626"/>
                </a:lnTo>
                <a:lnTo>
                  <a:pt x="26729" y="13279"/>
                </a:lnTo>
                <a:lnTo>
                  <a:pt x="25696" y="12932"/>
                </a:lnTo>
                <a:lnTo>
                  <a:pt x="24662" y="12932"/>
                </a:lnTo>
                <a:lnTo>
                  <a:pt x="23452" y="13109"/>
                </a:lnTo>
                <a:lnTo>
                  <a:pt x="22418" y="13456"/>
                </a:lnTo>
                <a:lnTo>
                  <a:pt x="21385" y="13973"/>
                </a:lnTo>
                <a:lnTo>
                  <a:pt x="20521" y="14660"/>
                </a:lnTo>
                <a:lnTo>
                  <a:pt x="14660" y="20521"/>
                </a:lnTo>
                <a:lnTo>
                  <a:pt x="14660" y="20521"/>
                </a:lnTo>
                <a:lnTo>
                  <a:pt x="13973" y="21385"/>
                </a:lnTo>
                <a:lnTo>
                  <a:pt x="13456" y="22418"/>
                </a:lnTo>
                <a:lnTo>
                  <a:pt x="13109" y="23452"/>
                </a:lnTo>
                <a:lnTo>
                  <a:pt x="12932" y="24662"/>
                </a:lnTo>
                <a:lnTo>
                  <a:pt x="12932" y="25696"/>
                </a:lnTo>
                <a:lnTo>
                  <a:pt x="13279" y="26729"/>
                </a:lnTo>
                <a:lnTo>
                  <a:pt x="13626" y="27763"/>
                </a:lnTo>
                <a:lnTo>
                  <a:pt x="14313" y="28796"/>
                </a:lnTo>
                <a:lnTo>
                  <a:pt x="21901" y="38452"/>
                </a:lnTo>
                <a:lnTo>
                  <a:pt x="21901" y="38452"/>
                </a:lnTo>
                <a:lnTo>
                  <a:pt x="20691" y="40865"/>
                </a:lnTo>
                <a:lnTo>
                  <a:pt x="19657" y="43279"/>
                </a:lnTo>
                <a:lnTo>
                  <a:pt x="18624" y="45863"/>
                </a:lnTo>
                <a:lnTo>
                  <a:pt x="17937" y="48277"/>
                </a:lnTo>
                <a:lnTo>
                  <a:pt x="5521" y="49657"/>
                </a:lnTo>
                <a:lnTo>
                  <a:pt x="5521" y="49657"/>
                </a:lnTo>
                <a:lnTo>
                  <a:pt x="4487" y="50004"/>
                </a:lnTo>
                <a:lnTo>
                  <a:pt x="3454" y="50344"/>
                </a:lnTo>
                <a:lnTo>
                  <a:pt x="2420" y="51038"/>
                </a:lnTo>
                <a:lnTo>
                  <a:pt x="1727" y="51724"/>
                </a:lnTo>
                <a:lnTo>
                  <a:pt x="1040" y="52758"/>
                </a:lnTo>
                <a:lnTo>
                  <a:pt x="523" y="53621"/>
                </a:lnTo>
                <a:lnTo>
                  <a:pt x="176" y="54655"/>
                </a:lnTo>
                <a:lnTo>
                  <a:pt x="7" y="55865"/>
                </a:lnTo>
                <a:lnTo>
                  <a:pt x="7" y="64141"/>
                </a:lnTo>
                <a:lnTo>
                  <a:pt x="7" y="64141"/>
                </a:lnTo>
                <a:lnTo>
                  <a:pt x="176" y="65344"/>
                </a:lnTo>
                <a:lnTo>
                  <a:pt x="523" y="66378"/>
                </a:lnTo>
                <a:lnTo>
                  <a:pt x="1040" y="67241"/>
                </a:lnTo>
                <a:lnTo>
                  <a:pt x="1727" y="68275"/>
                </a:lnTo>
                <a:lnTo>
                  <a:pt x="2420" y="68968"/>
                </a:lnTo>
                <a:lnTo>
                  <a:pt x="3454" y="69655"/>
                </a:lnTo>
                <a:lnTo>
                  <a:pt x="4487" y="70002"/>
                </a:lnTo>
                <a:lnTo>
                  <a:pt x="5521" y="70349"/>
                </a:lnTo>
                <a:lnTo>
                  <a:pt x="17937" y="71722"/>
                </a:lnTo>
                <a:lnTo>
                  <a:pt x="17937" y="71722"/>
                </a:lnTo>
                <a:lnTo>
                  <a:pt x="18624" y="74136"/>
                </a:lnTo>
                <a:lnTo>
                  <a:pt x="19657" y="76727"/>
                </a:lnTo>
                <a:lnTo>
                  <a:pt x="20691" y="79141"/>
                </a:lnTo>
                <a:lnTo>
                  <a:pt x="21901" y="81554"/>
                </a:lnTo>
                <a:lnTo>
                  <a:pt x="14313" y="91210"/>
                </a:lnTo>
                <a:lnTo>
                  <a:pt x="14313" y="91210"/>
                </a:lnTo>
                <a:lnTo>
                  <a:pt x="13626" y="92243"/>
                </a:lnTo>
                <a:lnTo>
                  <a:pt x="13279" y="93277"/>
                </a:lnTo>
                <a:lnTo>
                  <a:pt x="12932" y="94310"/>
                </a:lnTo>
                <a:lnTo>
                  <a:pt x="12932" y="95344"/>
                </a:lnTo>
                <a:lnTo>
                  <a:pt x="13109" y="96554"/>
                </a:lnTo>
                <a:lnTo>
                  <a:pt x="13456" y="97588"/>
                </a:lnTo>
                <a:lnTo>
                  <a:pt x="13973" y="98621"/>
                </a:lnTo>
                <a:lnTo>
                  <a:pt x="14660" y="99485"/>
                </a:lnTo>
                <a:lnTo>
                  <a:pt x="20521" y="105346"/>
                </a:lnTo>
                <a:lnTo>
                  <a:pt x="20521" y="105346"/>
                </a:lnTo>
                <a:lnTo>
                  <a:pt x="21385" y="106033"/>
                </a:lnTo>
                <a:lnTo>
                  <a:pt x="22418" y="106550"/>
                </a:lnTo>
                <a:lnTo>
                  <a:pt x="23452" y="106897"/>
                </a:lnTo>
                <a:lnTo>
                  <a:pt x="24662" y="107067"/>
                </a:lnTo>
                <a:lnTo>
                  <a:pt x="25696" y="107067"/>
                </a:lnTo>
                <a:lnTo>
                  <a:pt x="26729" y="106727"/>
                </a:lnTo>
                <a:lnTo>
                  <a:pt x="27763" y="106380"/>
                </a:lnTo>
                <a:lnTo>
                  <a:pt x="28796" y="105863"/>
                </a:lnTo>
                <a:lnTo>
                  <a:pt x="38452" y="98105"/>
                </a:lnTo>
                <a:lnTo>
                  <a:pt x="38452" y="98105"/>
                </a:lnTo>
                <a:lnTo>
                  <a:pt x="40865" y="99308"/>
                </a:lnTo>
                <a:lnTo>
                  <a:pt x="43279" y="100342"/>
                </a:lnTo>
                <a:lnTo>
                  <a:pt x="45863" y="101382"/>
                </a:lnTo>
                <a:lnTo>
                  <a:pt x="48277" y="102069"/>
                </a:lnTo>
                <a:lnTo>
                  <a:pt x="49657" y="114485"/>
                </a:lnTo>
                <a:lnTo>
                  <a:pt x="49657" y="114485"/>
                </a:lnTo>
                <a:lnTo>
                  <a:pt x="50004" y="115519"/>
                </a:lnTo>
                <a:lnTo>
                  <a:pt x="50344" y="116552"/>
                </a:lnTo>
                <a:lnTo>
                  <a:pt x="51038" y="117586"/>
                </a:lnTo>
                <a:lnTo>
                  <a:pt x="51724" y="118272"/>
                </a:lnTo>
                <a:lnTo>
                  <a:pt x="52758" y="118966"/>
                </a:lnTo>
                <a:lnTo>
                  <a:pt x="53621" y="119483"/>
                </a:lnTo>
                <a:lnTo>
                  <a:pt x="54655" y="119830"/>
                </a:lnTo>
                <a:lnTo>
                  <a:pt x="55865" y="120000"/>
                </a:lnTo>
                <a:lnTo>
                  <a:pt x="64141" y="120000"/>
                </a:lnTo>
                <a:lnTo>
                  <a:pt x="64141" y="120000"/>
                </a:lnTo>
                <a:lnTo>
                  <a:pt x="65344" y="119830"/>
                </a:lnTo>
                <a:lnTo>
                  <a:pt x="66385" y="119483"/>
                </a:lnTo>
                <a:lnTo>
                  <a:pt x="67241" y="118966"/>
                </a:lnTo>
                <a:lnTo>
                  <a:pt x="68275" y="118272"/>
                </a:lnTo>
                <a:lnTo>
                  <a:pt x="68968" y="117586"/>
                </a:lnTo>
                <a:lnTo>
                  <a:pt x="69655" y="116552"/>
                </a:lnTo>
                <a:lnTo>
                  <a:pt x="70002" y="115519"/>
                </a:lnTo>
                <a:lnTo>
                  <a:pt x="70349" y="114485"/>
                </a:lnTo>
                <a:lnTo>
                  <a:pt x="71729" y="102069"/>
                </a:lnTo>
                <a:lnTo>
                  <a:pt x="71729" y="102069"/>
                </a:lnTo>
                <a:lnTo>
                  <a:pt x="74136" y="101382"/>
                </a:lnTo>
                <a:lnTo>
                  <a:pt x="76727" y="100342"/>
                </a:lnTo>
                <a:lnTo>
                  <a:pt x="79141" y="99308"/>
                </a:lnTo>
                <a:lnTo>
                  <a:pt x="81554" y="98105"/>
                </a:lnTo>
                <a:lnTo>
                  <a:pt x="91210" y="105863"/>
                </a:lnTo>
                <a:lnTo>
                  <a:pt x="91210" y="105863"/>
                </a:lnTo>
                <a:lnTo>
                  <a:pt x="92243" y="106380"/>
                </a:lnTo>
                <a:lnTo>
                  <a:pt x="93277" y="106727"/>
                </a:lnTo>
                <a:lnTo>
                  <a:pt x="94310" y="107067"/>
                </a:lnTo>
                <a:lnTo>
                  <a:pt x="95344" y="107067"/>
                </a:lnTo>
                <a:lnTo>
                  <a:pt x="96554" y="106897"/>
                </a:lnTo>
                <a:lnTo>
                  <a:pt x="97588" y="106550"/>
                </a:lnTo>
                <a:lnTo>
                  <a:pt x="98621" y="106033"/>
                </a:lnTo>
                <a:lnTo>
                  <a:pt x="99485" y="105346"/>
                </a:lnTo>
                <a:lnTo>
                  <a:pt x="105346" y="99485"/>
                </a:lnTo>
                <a:lnTo>
                  <a:pt x="105346" y="99485"/>
                </a:lnTo>
                <a:lnTo>
                  <a:pt x="106033" y="98621"/>
                </a:lnTo>
                <a:lnTo>
                  <a:pt x="106550" y="97588"/>
                </a:lnTo>
                <a:lnTo>
                  <a:pt x="106897" y="96554"/>
                </a:lnTo>
                <a:lnTo>
                  <a:pt x="107067" y="95344"/>
                </a:lnTo>
                <a:lnTo>
                  <a:pt x="107067" y="94310"/>
                </a:lnTo>
                <a:lnTo>
                  <a:pt x="106727" y="93277"/>
                </a:lnTo>
                <a:lnTo>
                  <a:pt x="106380" y="92243"/>
                </a:lnTo>
                <a:lnTo>
                  <a:pt x="105863" y="91210"/>
                </a:lnTo>
                <a:lnTo>
                  <a:pt x="98105" y="81554"/>
                </a:lnTo>
                <a:lnTo>
                  <a:pt x="98105" y="81554"/>
                </a:lnTo>
                <a:lnTo>
                  <a:pt x="99308" y="79141"/>
                </a:lnTo>
                <a:lnTo>
                  <a:pt x="100342" y="76727"/>
                </a:lnTo>
                <a:lnTo>
                  <a:pt x="101382" y="74136"/>
                </a:lnTo>
                <a:lnTo>
                  <a:pt x="102069" y="71722"/>
                </a:lnTo>
                <a:lnTo>
                  <a:pt x="114485" y="70349"/>
                </a:lnTo>
                <a:lnTo>
                  <a:pt x="114485" y="70349"/>
                </a:lnTo>
                <a:lnTo>
                  <a:pt x="115519" y="70002"/>
                </a:lnTo>
                <a:lnTo>
                  <a:pt x="116552" y="69655"/>
                </a:lnTo>
                <a:lnTo>
                  <a:pt x="117586" y="68968"/>
                </a:lnTo>
                <a:lnTo>
                  <a:pt x="118272" y="68275"/>
                </a:lnTo>
                <a:lnTo>
                  <a:pt x="118966" y="67241"/>
                </a:lnTo>
                <a:lnTo>
                  <a:pt x="119483" y="66378"/>
                </a:lnTo>
                <a:lnTo>
                  <a:pt x="119830" y="65344"/>
                </a:lnTo>
                <a:lnTo>
                  <a:pt x="120000" y="64141"/>
                </a:lnTo>
                <a:lnTo>
                  <a:pt x="120000" y="55865"/>
                </a:lnTo>
                <a:lnTo>
                  <a:pt x="120000" y="55865"/>
                </a:lnTo>
                <a:lnTo>
                  <a:pt x="119830" y="54655"/>
                </a:lnTo>
                <a:lnTo>
                  <a:pt x="119483" y="53621"/>
                </a:lnTo>
                <a:lnTo>
                  <a:pt x="118966" y="52758"/>
                </a:lnTo>
                <a:lnTo>
                  <a:pt x="118272" y="51724"/>
                </a:lnTo>
                <a:lnTo>
                  <a:pt x="117586" y="51038"/>
                </a:lnTo>
                <a:lnTo>
                  <a:pt x="116552" y="50344"/>
                </a:lnTo>
                <a:lnTo>
                  <a:pt x="115519" y="50004"/>
                </a:lnTo>
                <a:lnTo>
                  <a:pt x="114485" y="49657"/>
                </a:lnTo>
                <a:lnTo>
                  <a:pt x="114485" y="49657"/>
                </a:lnTo>
                <a:close/>
                <a:moveTo>
                  <a:pt x="73796" y="73796"/>
                </a:moveTo>
                <a:lnTo>
                  <a:pt x="73796" y="73796"/>
                </a:lnTo>
                <a:lnTo>
                  <a:pt x="72246" y="75176"/>
                </a:lnTo>
                <a:lnTo>
                  <a:pt x="70689" y="76210"/>
                </a:lnTo>
                <a:lnTo>
                  <a:pt x="69138" y="77243"/>
                </a:lnTo>
                <a:lnTo>
                  <a:pt x="67418" y="78107"/>
                </a:lnTo>
                <a:lnTo>
                  <a:pt x="65521" y="78624"/>
                </a:lnTo>
                <a:lnTo>
                  <a:pt x="63794" y="79141"/>
                </a:lnTo>
                <a:lnTo>
                  <a:pt x="61897" y="79480"/>
                </a:lnTo>
                <a:lnTo>
                  <a:pt x="60000" y="79480"/>
                </a:lnTo>
                <a:lnTo>
                  <a:pt x="58102" y="79480"/>
                </a:lnTo>
                <a:lnTo>
                  <a:pt x="56212" y="79141"/>
                </a:lnTo>
                <a:lnTo>
                  <a:pt x="54485" y="78624"/>
                </a:lnTo>
                <a:lnTo>
                  <a:pt x="52588" y="78107"/>
                </a:lnTo>
                <a:lnTo>
                  <a:pt x="50868" y="77243"/>
                </a:lnTo>
                <a:lnTo>
                  <a:pt x="49310" y="76210"/>
                </a:lnTo>
                <a:lnTo>
                  <a:pt x="47760" y="75176"/>
                </a:lnTo>
                <a:lnTo>
                  <a:pt x="46210" y="73796"/>
                </a:lnTo>
                <a:lnTo>
                  <a:pt x="46210" y="73796"/>
                </a:lnTo>
                <a:lnTo>
                  <a:pt x="44830" y="72246"/>
                </a:lnTo>
                <a:lnTo>
                  <a:pt x="43796" y="70689"/>
                </a:lnTo>
                <a:lnTo>
                  <a:pt x="42763" y="69138"/>
                </a:lnTo>
                <a:lnTo>
                  <a:pt x="41899" y="67418"/>
                </a:lnTo>
                <a:lnTo>
                  <a:pt x="41382" y="65521"/>
                </a:lnTo>
                <a:lnTo>
                  <a:pt x="40865" y="63794"/>
                </a:lnTo>
                <a:lnTo>
                  <a:pt x="40519" y="61897"/>
                </a:lnTo>
                <a:lnTo>
                  <a:pt x="40519" y="60000"/>
                </a:lnTo>
                <a:lnTo>
                  <a:pt x="40519" y="58102"/>
                </a:lnTo>
                <a:lnTo>
                  <a:pt x="40865" y="56212"/>
                </a:lnTo>
                <a:lnTo>
                  <a:pt x="41382" y="54485"/>
                </a:lnTo>
                <a:lnTo>
                  <a:pt x="41899" y="52588"/>
                </a:lnTo>
                <a:lnTo>
                  <a:pt x="42763" y="50868"/>
                </a:lnTo>
                <a:lnTo>
                  <a:pt x="43796" y="49310"/>
                </a:lnTo>
                <a:lnTo>
                  <a:pt x="44830" y="47760"/>
                </a:lnTo>
                <a:lnTo>
                  <a:pt x="46210" y="46210"/>
                </a:lnTo>
                <a:lnTo>
                  <a:pt x="46210" y="46210"/>
                </a:lnTo>
                <a:lnTo>
                  <a:pt x="47760" y="44830"/>
                </a:lnTo>
                <a:lnTo>
                  <a:pt x="49310" y="43796"/>
                </a:lnTo>
                <a:lnTo>
                  <a:pt x="50868" y="42763"/>
                </a:lnTo>
                <a:lnTo>
                  <a:pt x="52588" y="41899"/>
                </a:lnTo>
                <a:lnTo>
                  <a:pt x="54485" y="41382"/>
                </a:lnTo>
                <a:lnTo>
                  <a:pt x="56212" y="40865"/>
                </a:lnTo>
                <a:lnTo>
                  <a:pt x="58102" y="40519"/>
                </a:lnTo>
                <a:lnTo>
                  <a:pt x="60000" y="40519"/>
                </a:lnTo>
                <a:lnTo>
                  <a:pt x="61897" y="40519"/>
                </a:lnTo>
                <a:lnTo>
                  <a:pt x="63794" y="40865"/>
                </a:lnTo>
                <a:lnTo>
                  <a:pt x="65521" y="41382"/>
                </a:lnTo>
                <a:lnTo>
                  <a:pt x="67418" y="41899"/>
                </a:lnTo>
                <a:lnTo>
                  <a:pt x="69138" y="42763"/>
                </a:lnTo>
                <a:lnTo>
                  <a:pt x="70689" y="43796"/>
                </a:lnTo>
                <a:lnTo>
                  <a:pt x="72246" y="44830"/>
                </a:lnTo>
                <a:lnTo>
                  <a:pt x="73796" y="46210"/>
                </a:lnTo>
                <a:lnTo>
                  <a:pt x="73796" y="46210"/>
                </a:lnTo>
                <a:lnTo>
                  <a:pt x="75176" y="47760"/>
                </a:lnTo>
                <a:lnTo>
                  <a:pt x="76210" y="49310"/>
                </a:lnTo>
                <a:lnTo>
                  <a:pt x="77243" y="50868"/>
                </a:lnTo>
                <a:lnTo>
                  <a:pt x="78107" y="52588"/>
                </a:lnTo>
                <a:lnTo>
                  <a:pt x="78624" y="54485"/>
                </a:lnTo>
                <a:lnTo>
                  <a:pt x="79141" y="56212"/>
                </a:lnTo>
                <a:lnTo>
                  <a:pt x="79480" y="58102"/>
                </a:lnTo>
                <a:lnTo>
                  <a:pt x="79480" y="60000"/>
                </a:lnTo>
                <a:lnTo>
                  <a:pt x="79480" y="61897"/>
                </a:lnTo>
                <a:lnTo>
                  <a:pt x="79141" y="63794"/>
                </a:lnTo>
                <a:lnTo>
                  <a:pt x="78624" y="65521"/>
                </a:lnTo>
                <a:lnTo>
                  <a:pt x="78107" y="67418"/>
                </a:lnTo>
                <a:lnTo>
                  <a:pt x="77243" y="69138"/>
                </a:lnTo>
                <a:lnTo>
                  <a:pt x="76210" y="70689"/>
                </a:lnTo>
                <a:lnTo>
                  <a:pt x="75176" y="72246"/>
                </a:lnTo>
                <a:lnTo>
                  <a:pt x="73796" y="73796"/>
                </a:lnTo>
                <a:lnTo>
                  <a:pt x="73796" y="73796"/>
                </a:lnTo>
                <a:close/>
              </a:path>
            </a:pathLst>
          </a:custGeom>
          <a:noFill/>
          <a:ln cap="rnd" cmpd="sng" w="9525">
            <a:solidFill>
              <a:srgbClr val="0000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pic>
        <p:nvPicPr>
          <p:cNvPr id="511" name="Shape 511"/>
          <p:cNvPicPr preferRelativeResize="0"/>
          <p:nvPr/>
        </p:nvPicPr>
        <p:blipFill rotWithShape="1">
          <a:blip r:embed="rId3">
            <a:alphaModFix/>
          </a:blip>
          <a:srcRect b="0" l="0" r="0" t="0"/>
          <a:stretch/>
        </p:blipFill>
        <p:spPr>
          <a:xfrm>
            <a:off x="97590" y="1723257"/>
            <a:ext cx="9046410" cy="1230042"/>
          </a:xfrm>
          <a:prstGeom prst="rect">
            <a:avLst/>
          </a:prstGeom>
          <a:noFill/>
          <a:ln>
            <a:noFill/>
          </a:ln>
        </p:spPr>
      </p:pic>
      <p:sp>
        <p:nvSpPr>
          <p:cNvPr id="512" name="Shape 512"/>
          <p:cNvSpPr/>
          <p:nvPr/>
        </p:nvSpPr>
        <p:spPr>
          <a:xfrm rot="5400000">
            <a:off x="2733730" y="1004370"/>
            <a:ext cx="177986" cy="4068564"/>
          </a:xfrm>
          <a:prstGeom prst="rightBrace">
            <a:avLst>
              <a:gd fmla="val 8333" name="adj1"/>
              <a:gd fmla="val 50000" name="adj2"/>
            </a:avLst>
          </a:prstGeom>
          <a:noFill/>
          <a:ln cap="flat" cmpd="sng" w="9525">
            <a:solidFill>
              <a:srgbClr val="347EB8"/>
            </a:solidFill>
            <a:prstDash val="solid"/>
            <a:round/>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dk1"/>
              </a:solidFill>
              <a:latin typeface="Arial"/>
              <a:ea typeface="Arial"/>
              <a:cs typeface="Arial"/>
              <a:sym typeface="Arial"/>
            </a:endParaRPr>
          </a:p>
        </p:txBody>
      </p:sp>
      <p:sp>
        <p:nvSpPr>
          <p:cNvPr id="513" name="Shape 513"/>
          <p:cNvSpPr txBox="1"/>
          <p:nvPr/>
        </p:nvSpPr>
        <p:spPr>
          <a:xfrm>
            <a:off x="1030657" y="3260581"/>
            <a:ext cx="3630137" cy="954106"/>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000000"/>
              </a:buClr>
              <a:buSzPct val="25000"/>
              <a:buFont typeface="Arial"/>
              <a:buNone/>
            </a:pPr>
            <a:r>
              <a:rPr b="0" i="0" lang="en" sz="1400" u="none" cap="none" strike="noStrike">
                <a:solidFill>
                  <a:srgbClr val="000000"/>
                </a:solidFill>
                <a:latin typeface="Quattrocento"/>
                <a:ea typeface="Quattrocento"/>
                <a:cs typeface="Quattrocento"/>
                <a:sym typeface="Quattrocento"/>
              </a:rPr>
              <a:t>10% coupon and exploration campaign generated </a:t>
            </a:r>
            <a:r>
              <a:rPr b="0" i="0" lang="en" sz="1400" u="none" cap="none" strike="noStrike">
                <a:solidFill>
                  <a:srgbClr val="000000"/>
                </a:solidFill>
                <a:highlight>
                  <a:srgbClr val="FFCD00"/>
                </a:highlight>
                <a:latin typeface="Quattrocento"/>
                <a:ea typeface="Quattrocento"/>
                <a:cs typeface="Quattrocento"/>
                <a:sym typeface="Quattrocento"/>
              </a:rPr>
              <a:t>very little clicks </a:t>
            </a:r>
            <a:r>
              <a:rPr b="0" i="0" lang="en" sz="1400" u="none" cap="none" strike="noStrike">
                <a:solidFill>
                  <a:srgbClr val="000000"/>
                </a:solidFill>
                <a:latin typeface="Quattrocento"/>
                <a:ea typeface="Quattrocento"/>
                <a:cs typeface="Quattrocento"/>
                <a:sym typeface="Quattrocento"/>
              </a:rPr>
              <a:t>throughout the first week, illustrating the competitiveness of the NY search market. </a:t>
            </a:r>
          </a:p>
        </p:txBody>
      </p:sp>
      <p:sp>
        <p:nvSpPr>
          <p:cNvPr id="514" name="Shape 514"/>
          <p:cNvSpPr/>
          <p:nvPr/>
        </p:nvSpPr>
        <p:spPr>
          <a:xfrm rot="5400000">
            <a:off x="5883033" y="1928677"/>
            <a:ext cx="204253" cy="2208810"/>
          </a:xfrm>
          <a:prstGeom prst="rightBrace">
            <a:avLst>
              <a:gd fmla="val 8333" name="adj1"/>
              <a:gd fmla="val 50000" name="adj2"/>
            </a:avLst>
          </a:prstGeom>
          <a:noFill/>
          <a:ln cap="flat" cmpd="sng" w="9525">
            <a:solidFill>
              <a:srgbClr val="347EB8"/>
            </a:solidFill>
            <a:prstDash val="solid"/>
            <a:round/>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dk1"/>
              </a:solidFill>
              <a:latin typeface="Arial"/>
              <a:ea typeface="Arial"/>
              <a:cs typeface="Arial"/>
              <a:sym typeface="Arial"/>
            </a:endParaRPr>
          </a:p>
        </p:txBody>
      </p:sp>
      <p:sp>
        <p:nvSpPr>
          <p:cNvPr id="515" name="Shape 515"/>
          <p:cNvSpPr txBox="1"/>
          <p:nvPr/>
        </p:nvSpPr>
        <p:spPr>
          <a:xfrm>
            <a:off x="4857007" y="3192060"/>
            <a:ext cx="2136631" cy="1169551"/>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000000"/>
              </a:buClr>
              <a:buSzPct val="25000"/>
              <a:buFont typeface="Arial"/>
              <a:buNone/>
            </a:pPr>
            <a:r>
              <a:rPr b="0" i="0" lang="en" sz="1400" u="none" cap="none" strike="noStrike">
                <a:solidFill>
                  <a:srgbClr val="000000"/>
                </a:solidFill>
                <a:latin typeface="Quattrocento"/>
                <a:ea typeface="Quattrocento"/>
                <a:cs typeface="Quattrocento"/>
                <a:sym typeface="Quattrocento"/>
              </a:rPr>
              <a:t>Release of the </a:t>
            </a:r>
            <a:r>
              <a:rPr b="0" i="0" lang="en" sz="1400" u="none" cap="none" strike="noStrike">
                <a:solidFill>
                  <a:srgbClr val="000000"/>
                </a:solidFill>
                <a:highlight>
                  <a:srgbClr val="FFCD00"/>
                </a:highlight>
                <a:latin typeface="Quattrocento"/>
                <a:ea typeface="Quattrocento"/>
                <a:cs typeface="Quattrocento"/>
                <a:sym typeface="Quattrocento"/>
              </a:rPr>
              <a:t>Raffle,</a:t>
            </a:r>
            <a:r>
              <a:rPr b="0" i="0" lang="en" sz="1400" u="none" cap="none" strike="noStrike">
                <a:solidFill>
                  <a:srgbClr val="000000"/>
                </a:solidFill>
                <a:latin typeface="Quattrocento"/>
                <a:ea typeface="Quattrocento"/>
                <a:cs typeface="Quattrocento"/>
                <a:sym typeface="Quattrocento"/>
              </a:rPr>
              <a:t> along with Facebook promotion, generated on average </a:t>
            </a:r>
            <a:r>
              <a:rPr b="0" i="0" lang="en" sz="1400" u="none" cap="none" strike="noStrike">
                <a:solidFill>
                  <a:srgbClr val="000000"/>
                </a:solidFill>
                <a:highlight>
                  <a:srgbClr val="FFCD00"/>
                </a:highlight>
                <a:latin typeface="Quattrocento"/>
                <a:ea typeface="Quattrocento"/>
                <a:cs typeface="Quattrocento"/>
                <a:sym typeface="Quattrocento"/>
              </a:rPr>
              <a:t>10-15 additional clicks </a:t>
            </a:r>
            <a:r>
              <a:rPr b="0" i="0" lang="en" sz="1400" u="none" cap="none" strike="noStrike">
                <a:solidFill>
                  <a:srgbClr val="000000"/>
                </a:solidFill>
                <a:latin typeface="Quattrocento"/>
                <a:ea typeface="Quattrocento"/>
                <a:cs typeface="Quattrocento"/>
                <a:sym typeface="Quattrocento"/>
              </a:rPr>
              <a:t>per day. </a:t>
            </a:r>
          </a:p>
        </p:txBody>
      </p:sp>
      <p:sp>
        <p:nvSpPr>
          <p:cNvPr id="516" name="Shape 516"/>
          <p:cNvSpPr/>
          <p:nvPr/>
        </p:nvSpPr>
        <p:spPr>
          <a:xfrm rot="5400000">
            <a:off x="8009576" y="2165414"/>
            <a:ext cx="214411" cy="1710047"/>
          </a:xfrm>
          <a:prstGeom prst="rightBrace">
            <a:avLst>
              <a:gd fmla="val 8333" name="adj1"/>
              <a:gd fmla="val 50000" name="adj2"/>
            </a:avLst>
          </a:prstGeom>
          <a:noFill/>
          <a:ln cap="flat" cmpd="sng" w="9525">
            <a:solidFill>
              <a:srgbClr val="347EB8"/>
            </a:solidFill>
            <a:prstDash val="solid"/>
            <a:round/>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dk1"/>
              </a:solidFill>
              <a:latin typeface="Arial"/>
              <a:ea typeface="Arial"/>
              <a:cs typeface="Arial"/>
              <a:sym typeface="Arial"/>
            </a:endParaRPr>
          </a:p>
        </p:txBody>
      </p:sp>
      <p:sp>
        <p:nvSpPr>
          <p:cNvPr id="517" name="Shape 517"/>
          <p:cNvSpPr txBox="1"/>
          <p:nvPr/>
        </p:nvSpPr>
        <p:spPr>
          <a:xfrm>
            <a:off x="6993639" y="3148067"/>
            <a:ext cx="2136631" cy="1169551"/>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000000"/>
              </a:buClr>
              <a:buSzPct val="25000"/>
              <a:buFont typeface="Arial"/>
              <a:buNone/>
            </a:pPr>
            <a:r>
              <a:rPr b="0" i="0" lang="en" sz="1400" u="none" cap="none" strike="noStrike">
                <a:solidFill>
                  <a:srgbClr val="000000"/>
                </a:solidFill>
                <a:latin typeface="Quattrocento"/>
                <a:ea typeface="Quattrocento"/>
                <a:cs typeface="Quattrocento"/>
                <a:sym typeface="Quattrocento"/>
              </a:rPr>
              <a:t>Starting of the </a:t>
            </a:r>
            <a:r>
              <a:rPr b="0" i="0" lang="en" sz="1400" u="none" cap="none" strike="noStrike">
                <a:solidFill>
                  <a:srgbClr val="000000"/>
                </a:solidFill>
                <a:highlight>
                  <a:srgbClr val="FFCD00"/>
                </a:highlight>
                <a:latin typeface="Quattrocento"/>
                <a:ea typeface="Quattrocento"/>
                <a:cs typeface="Quattrocento"/>
                <a:sym typeface="Quattrocento"/>
              </a:rPr>
              <a:t>press releases</a:t>
            </a:r>
            <a:r>
              <a:rPr b="0" i="0" lang="en" sz="1400" u="none" cap="none" strike="noStrike">
                <a:solidFill>
                  <a:srgbClr val="000000"/>
                </a:solidFill>
                <a:latin typeface="Quattrocento"/>
                <a:ea typeface="Quattrocento"/>
                <a:cs typeface="Quattrocento"/>
                <a:sym typeface="Quattrocento"/>
              </a:rPr>
              <a:t>, along with personal outreaches, generated </a:t>
            </a:r>
            <a:r>
              <a:rPr b="0" i="0" lang="en" sz="1400" u="none" cap="none" strike="noStrike">
                <a:solidFill>
                  <a:srgbClr val="000000"/>
                </a:solidFill>
                <a:highlight>
                  <a:srgbClr val="FFCD00"/>
                </a:highlight>
                <a:latin typeface="Quattrocento"/>
                <a:ea typeface="Quattrocento"/>
                <a:cs typeface="Quattrocento"/>
                <a:sym typeface="Quattrocento"/>
              </a:rPr>
              <a:t>additional 10 clicks per day. </a:t>
            </a:r>
          </a:p>
        </p:txBody>
      </p:sp>
      <p:pic>
        <p:nvPicPr>
          <p:cNvPr id="518" name="Shape 518"/>
          <p:cNvPicPr preferRelativeResize="0"/>
          <p:nvPr/>
        </p:nvPicPr>
        <p:blipFill rotWithShape="1">
          <a:blip r:embed="rId4">
            <a:alphaModFix/>
          </a:blip>
          <a:srcRect b="12958" l="0" r="0" t="0"/>
          <a:stretch/>
        </p:blipFill>
        <p:spPr>
          <a:xfrm flipH="1">
            <a:off x="611558" y="715037"/>
            <a:ext cx="874825" cy="768249"/>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22" name="Shape 522"/>
        <p:cNvGrpSpPr/>
        <p:nvPr/>
      </p:nvGrpSpPr>
      <p:grpSpPr>
        <a:xfrm>
          <a:off x="0" y="0"/>
          <a:ext cx="0" cy="0"/>
          <a:chOff x="0" y="0"/>
          <a:chExt cx="0" cy="0"/>
        </a:xfrm>
      </p:grpSpPr>
      <p:sp>
        <p:nvSpPr>
          <p:cNvPr id="523" name="Shape 523"/>
          <p:cNvSpPr txBox="1"/>
          <p:nvPr>
            <p:ph type="title"/>
          </p:nvPr>
        </p:nvSpPr>
        <p:spPr>
          <a:xfrm>
            <a:off x="1381250" y="922666"/>
            <a:ext cx="3878399" cy="435599"/>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Lora"/>
              <a:buNone/>
            </a:pPr>
            <a:r>
              <a:rPr b="1" i="0" lang="en" sz="2000" u="none" cap="none" strike="noStrike">
                <a:solidFill>
                  <a:srgbClr val="000000"/>
                </a:solidFill>
                <a:latin typeface="Lora"/>
                <a:ea typeface="Lora"/>
                <a:cs typeface="Lora"/>
                <a:sym typeface="Lora"/>
              </a:rPr>
              <a:t>AdWords Observations</a:t>
            </a:r>
          </a:p>
        </p:txBody>
      </p:sp>
      <p:sp>
        <p:nvSpPr>
          <p:cNvPr id="524" name="Shape 524"/>
          <p:cNvSpPr txBox="1"/>
          <p:nvPr>
            <p:ph idx="1" type="body"/>
          </p:nvPr>
        </p:nvSpPr>
        <p:spPr>
          <a:xfrm>
            <a:off x="1381250" y="1414590"/>
            <a:ext cx="6809700" cy="1613618"/>
          </a:xfrm>
          <a:prstGeom prst="rect">
            <a:avLst/>
          </a:prstGeom>
          <a:noFill/>
          <a:ln>
            <a:noFill/>
          </a:ln>
        </p:spPr>
        <p:txBody>
          <a:bodyPr anchorCtr="0" anchor="t" bIns="91425" lIns="91425" rIns="91425" tIns="91425">
            <a:noAutofit/>
          </a:bodyPr>
          <a:lstStyle/>
          <a:p>
            <a:pPr indent="-228600" lvl="0" marL="457200" marR="0" rtl="0" algn="l">
              <a:lnSpc>
                <a:spcPct val="100000"/>
              </a:lnSpc>
              <a:spcBef>
                <a:spcPts val="0"/>
              </a:spcBef>
              <a:spcAft>
                <a:spcPts val="0"/>
              </a:spcAft>
              <a:buClr>
                <a:srgbClr val="FFCD00"/>
              </a:buClr>
              <a:buSzPct val="100000"/>
              <a:buFont typeface="Quattrocento Sans"/>
              <a:buChar char="◉"/>
            </a:pPr>
            <a:r>
              <a:rPr b="0" i="0" lang="en" sz="2000" u="none" cap="none" strike="noStrike">
                <a:solidFill>
                  <a:srgbClr val="000000"/>
                </a:solidFill>
                <a:latin typeface="Quattrocento Sans"/>
                <a:ea typeface="Quattrocento Sans"/>
                <a:cs typeface="Quattrocento Sans"/>
                <a:sym typeface="Quattrocento Sans"/>
              </a:rPr>
              <a:t>Brand Campaign created </a:t>
            </a:r>
            <a:r>
              <a:rPr b="0" i="0" lang="en" sz="2000" u="none" cap="none" strike="noStrike">
                <a:solidFill>
                  <a:srgbClr val="000000"/>
                </a:solidFill>
                <a:highlight>
                  <a:srgbClr val="FFCD00"/>
                </a:highlight>
                <a:latin typeface="Quattrocento Sans"/>
                <a:ea typeface="Quattrocento Sans"/>
                <a:cs typeface="Quattrocento Sans"/>
                <a:sym typeface="Quattrocento Sans"/>
              </a:rPr>
              <a:t>majority</a:t>
            </a:r>
            <a:r>
              <a:rPr b="0" i="0" lang="en" sz="2000" u="none" cap="none" strike="noStrike">
                <a:solidFill>
                  <a:srgbClr val="000000"/>
                </a:solidFill>
                <a:latin typeface="Quattrocento Sans"/>
                <a:ea typeface="Quattrocento Sans"/>
                <a:cs typeface="Quattrocento Sans"/>
                <a:sym typeface="Quattrocento Sans"/>
              </a:rPr>
              <a:t> of the clicks (over 90%)</a:t>
            </a:r>
          </a:p>
          <a:p>
            <a:pPr indent="-228600" lvl="0" marL="457200" marR="0" rtl="0" algn="l">
              <a:lnSpc>
                <a:spcPct val="100000"/>
              </a:lnSpc>
              <a:spcBef>
                <a:spcPts val="0"/>
              </a:spcBef>
              <a:spcAft>
                <a:spcPts val="0"/>
              </a:spcAft>
              <a:buClr>
                <a:srgbClr val="FFCD00"/>
              </a:buClr>
              <a:buSzPct val="100000"/>
              <a:buFont typeface="Quattrocento Sans"/>
              <a:buChar char="◉"/>
            </a:pPr>
            <a:r>
              <a:rPr b="0" i="0" lang="en" sz="2000" u="none" cap="none" strike="noStrike">
                <a:solidFill>
                  <a:srgbClr val="000000"/>
                </a:solidFill>
                <a:latin typeface="Quattrocento Sans"/>
                <a:ea typeface="Quattrocento Sans"/>
                <a:cs typeface="Quattrocento Sans"/>
                <a:sym typeface="Quattrocento Sans"/>
              </a:rPr>
              <a:t>Exploration Campaigns received large amount impression but has </a:t>
            </a:r>
            <a:r>
              <a:rPr b="0" i="0" lang="en" sz="2000" u="none" cap="none" strike="noStrike">
                <a:solidFill>
                  <a:srgbClr val="000000"/>
                </a:solidFill>
                <a:highlight>
                  <a:srgbClr val="FFCD00"/>
                </a:highlight>
                <a:latin typeface="Quattrocento Sans"/>
                <a:ea typeface="Quattrocento Sans"/>
                <a:cs typeface="Quattrocento Sans"/>
                <a:sym typeface="Quattrocento Sans"/>
              </a:rPr>
              <a:t>very few</a:t>
            </a:r>
            <a:r>
              <a:rPr b="0" i="0" lang="en" sz="2000" u="none" cap="none" strike="noStrike">
                <a:solidFill>
                  <a:srgbClr val="000000"/>
                </a:solidFill>
                <a:latin typeface="Quattrocento Sans"/>
                <a:ea typeface="Quattrocento Sans"/>
                <a:cs typeface="Quattrocento Sans"/>
                <a:sym typeface="Quattrocento Sans"/>
              </a:rPr>
              <a:t> clicks (8 clicks)</a:t>
            </a:r>
          </a:p>
        </p:txBody>
      </p:sp>
      <p:grpSp>
        <p:nvGrpSpPr>
          <p:cNvPr id="525" name="Shape 525"/>
          <p:cNvGrpSpPr/>
          <p:nvPr/>
        </p:nvGrpSpPr>
        <p:grpSpPr>
          <a:xfrm>
            <a:off x="916456" y="1019748"/>
            <a:ext cx="214622" cy="214624"/>
            <a:chOff x="2594050" y="1631825"/>
            <a:chExt cx="439624" cy="439625"/>
          </a:xfrm>
        </p:grpSpPr>
        <p:sp>
          <p:nvSpPr>
            <p:cNvPr id="526" name="Shape 526"/>
            <p:cNvSpPr/>
            <p:nvPr/>
          </p:nvSpPr>
          <p:spPr>
            <a:xfrm>
              <a:off x="2594050" y="1883300"/>
              <a:ext cx="188175" cy="188150"/>
            </a:xfrm>
            <a:custGeom>
              <a:pathLst>
                <a:path extrusionOk="0" fill="none" h="120000" w="120000">
                  <a:moveTo>
                    <a:pt x="95528" y="0"/>
                  </a:moveTo>
                  <a:lnTo>
                    <a:pt x="8561" y="102524"/>
                  </a:lnTo>
                  <a:lnTo>
                    <a:pt x="15" y="120000"/>
                  </a:lnTo>
                  <a:lnTo>
                    <a:pt x="17489" y="111453"/>
                  </a:lnTo>
                  <a:lnTo>
                    <a:pt x="119984" y="24459"/>
                  </a:lnTo>
                  <a:lnTo>
                    <a:pt x="95528" y="0"/>
                  </a:lnTo>
                  <a:close/>
                </a:path>
              </a:pathLst>
            </a:custGeom>
            <a:noFill/>
            <a:ln cap="rnd" cmpd="sng" w="9525">
              <a:solidFill>
                <a:srgbClr val="0000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527" name="Shape 527"/>
            <p:cNvSpPr/>
            <p:nvPr/>
          </p:nvSpPr>
          <p:spPr>
            <a:xfrm>
              <a:off x="2857700" y="1631825"/>
              <a:ext cx="175974" cy="175999"/>
            </a:xfrm>
            <a:custGeom>
              <a:pathLst>
                <a:path extrusionOk="0" fill="none" h="120000" w="120000">
                  <a:moveTo>
                    <a:pt x="4568" y="46090"/>
                  </a:moveTo>
                  <a:lnTo>
                    <a:pt x="73919" y="115414"/>
                  </a:lnTo>
                  <a:lnTo>
                    <a:pt x="73919" y="115414"/>
                  </a:lnTo>
                  <a:lnTo>
                    <a:pt x="73919" y="115414"/>
                  </a:lnTo>
                  <a:lnTo>
                    <a:pt x="79306" y="117903"/>
                  </a:lnTo>
                  <a:lnTo>
                    <a:pt x="85120" y="119573"/>
                  </a:lnTo>
                  <a:lnTo>
                    <a:pt x="90524" y="119982"/>
                  </a:lnTo>
                  <a:lnTo>
                    <a:pt x="96337" y="119982"/>
                  </a:lnTo>
                  <a:lnTo>
                    <a:pt x="102150" y="118738"/>
                  </a:lnTo>
                  <a:lnTo>
                    <a:pt x="107538" y="116659"/>
                  </a:lnTo>
                  <a:lnTo>
                    <a:pt x="110026" y="115005"/>
                  </a:lnTo>
                  <a:lnTo>
                    <a:pt x="112533" y="113761"/>
                  </a:lnTo>
                  <a:lnTo>
                    <a:pt x="115022" y="111681"/>
                  </a:lnTo>
                  <a:lnTo>
                    <a:pt x="117511" y="109602"/>
                  </a:lnTo>
                  <a:lnTo>
                    <a:pt x="117511" y="109602"/>
                  </a:lnTo>
                  <a:lnTo>
                    <a:pt x="118346" y="108357"/>
                  </a:lnTo>
                  <a:lnTo>
                    <a:pt x="119590" y="106704"/>
                  </a:lnTo>
                  <a:lnTo>
                    <a:pt x="119999" y="104625"/>
                  </a:lnTo>
                  <a:lnTo>
                    <a:pt x="119999" y="102971"/>
                  </a:lnTo>
                  <a:lnTo>
                    <a:pt x="119999" y="102971"/>
                  </a:lnTo>
                  <a:lnTo>
                    <a:pt x="119999" y="101301"/>
                  </a:lnTo>
                  <a:lnTo>
                    <a:pt x="119590" y="99647"/>
                  </a:lnTo>
                  <a:lnTo>
                    <a:pt x="118346" y="97977"/>
                  </a:lnTo>
                  <a:lnTo>
                    <a:pt x="117511" y="96323"/>
                  </a:lnTo>
                  <a:lnTo>
                    <a:pt x="23679" y="2505"/>
                  </a:lnTo>
                  <a:lnTo>
                    <a:pt x="23679" y="2505"/>
                  </a:lnTo>
                  <a:lnTo>
                    <a:pt x="22008" y="1670"/>
                  </a:lnTo>
                  <a:lnTo>
                    <a:pt x="20355" y="426"/>
                  </a:lnTo>
                  <a:lnTo>
                    <a:pt x="18684" y="0"/>
                  </a:lnTo>
                  <a:lnTo>
                    <a:pt x="17030" y="0"/>
                  </a:lnTo>
                  <a:lnTo>
                    <a:pt x="17030" y="0"/>
                  </a:lnTo>
                  <a:lnTo>
                    <a:pt x="15377" y="0"/>
                  </a:lnTo>
                  <a:lnTo>
                    <a:pt x="13297" y="426"/>
                  </a:lnTo>
                  <a:lnTo>
                    <a:pt x="11626" y="1670"/>
                  </a:lnTo>
                  <a:lnTo>
                    <a:pt x="10382" y="2505"/>
                  </a:lnTo>
                  <a:lnTo>
                    <a:pt x="10382" y="2505"/>
                  </a:lnTo>
                  <a:lnTo>
                    <a:pt x="8302" y="4994"/>
                  </a:lnTo>
                  <a:lnTo>
                    <a:pt x="6239" y="7482"/>
                  </a:lnTo>
                  <a:lnTo>
                    <a:pt x="4995" y="9971"/>
                  </a:lnTo>
                  <a:lnTo>
                    <a:pt x="3324" y="12460"/>
                  </a:lnTo>
                  <a:lnTo>
                    <a:pt x="1244" y="17863"/>
                  </a:lnTo>
                  <a:lnTo>
                    <a:pt x="0" y="23676"/>
                  </a:lnTo>
                  <a:lnTo>
                    <a:pt x="0" y="29488"/>
                  </a:lnTo>
                  <a:lnTo>
                    <a:pt x="426" y="34875"/>
                  </a:lnTo>
                  <a:lnTo>
                    <a:pt x="2079" y="40687"/>
                  </a:lnTo>
                  <a:lnTo>
                    <a:pt x="4568" y="46090"/>
                  </a:lnTo>
                  <a:lnTo>
                    <a:pt x="4568" y="46090"/>
                  </a:lnTo>
                  <a:close/>
                </a:path>
              </a:pathLst>
            </a:custGeom>
            <a:noFill/>
            <a:ln cap="rnd" cmpd="sng" w="9525">
              <a:solidFill>
                <a:srgbClr val="0000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528" name="Shape 528"/>
            <p:cNvSpPr/>
            <p:nvPr/>
          </p:nvSpPr>
          <p:spPr>
            <a:xfrm>
              <a:off x="2662850" y="1699400"/>
              <a:ext cx="303249" cy="303249"/>
            </a:xfrm>
            <a:custGeom>
              <a:pathLst>
                <a:path extrusionOk="0" fill="none" h="120000" w="120000">
                  <a:moveTo>
                    <a:pt x="79518" y="9"/>
                  </a:moveTo>
                  <a:lnTo>
                    <a:pt x="48197" y="31568"/>
                  </a:lnTo>
                  <a:lnTo>
                    <a:pt x="48197" y="31568"/>
                  </a:lnTo>
                  <a:lnTo>
                    <a:pt x="45784" y="30608"/>
                  </a:lnTo>
                  <a:lnTo>
                    <a:pt x="43380" y="29648"/>
                  </a:lnTo>
                  <a:lnTo>
                    <a:pt x="40481" y="28679"/>
                  </a:lnTo>
                  <a:lnTo>
                    <a:pt x="37592" y="28194"/>
                  </a:lnTo>
                  <a:lnTo>
                    <a:pt x="34466" y="27472"/>
                  </a:lnTo>
                  <a:lnTo>
                    <a:pt x="31330" y="26997"/>
                  </a:lnTo>
                  <a:lnTo>
                    <a:pt x="28194" y="26750"/>
                  </a:lnTo>
                  <a:lnTo>
                    <a:pt x="25068" y="26750"/>
                  </a:lnTo>
                  <a:lnTo>
                    <a:pt x="25068" y="26750"/>
                  </a:lnTo>
                  <a:lnTo>
                    <a:pt x="22169" y="26750"/>
                  </a:lnTo>
                  <a:lnTo>
                    <a:pt x="19281" y="26997"/>
                  </a:lnTo>
                  <a:lnTo>
                    <a:pt x="16154" y="27472"/>
                  </a:lnTo>
                  <a:lnTo>
                    <a:pt x="13018" y="28194"/>
                  </a:lnTo>
                  <a:lnTo>
                    <a:pt x="9882" y="29401"/>
                  </a:lnTo>
                  <a:lnTo>
                    <a:pt x="6994" y="30608"/>
                  </a:lnTo>
                  <a:lnTo>
                    <a:pt x="4105" y="32537"/>
                  </a:lnTo>
                  <a:lnTo>
                    <a:pt x="1454" y="34704"/>
                  </a:lnTo>
                  <a:lnTo>
                    <a:pt x="1454" y="34704"/>
                  </a:lnTo>
                  <a:lnTo>
                    <a:pt x="732" y="35426"/>
                  </a:lnTo>
                  <a:lnTo>
                    <a:pt x="247" y="36385"/>
                  </a:lnTo>
                  <a:lnTo>
                    <a:pt x="9" y="37355"/>
                  </a:lnTo>
                  <a:lnTo>
                    <a:pt x="9" y="38562"/>
                  </a:lnTo>
                  <a:lnTo>
                    <a:pt x="9" y="38562"/>
                  </a:lnTo>
                  <a:lnTo>
                    <a:pt x="9" y="39521"/>
                  </a:lnTo>
                  <a:lnTo>
                    <a:pt x="247" y="40491"/>
                  </a:lnTo>
                  <a:lnTo>
                    <a:pt x="732" y="41450"/>
                  </a:lnTo>
                  <a:lnTo>
                    <a:pt x="1454" y="42410"/>
                  </a:lnTo>
                  <a:lnTo>
                    <a:pt x="77589" y="118555"/>
                  </a:lnTo>
                  <a:lnTo>
                    <a:pt x="77589" y="118555"/>
                  </a:lnTo>
                  <a:lnTo>
                    <a:pt x="78558" y="119277"/>
                  </a:lnTo>
                  <a:lnTo>
                    <a:pt x="79518" y="119752"/>
                  </a:lnTo>
                  <a:lnTo>
                    <a:pt x="80478" y="119999"/>
                  </a:lnTo>
                  <a:lnTo>
                    <a:pt x="81447" y="119999"/>
                  </a:lnTo>
                  <a:lnTo>
                    <a:pt x="81447" y="119999"/>
                  </a:lnTo>
                  <a:lnTo>
                    <a:pt x="82654" y="119999"/>
                  </a:lnTo>
                  <a:lnTo>
                    <a:pt x="83614" y="119752"/>
                  </a:lnTo>
                  <a:lnTo>
                    <a:pt x="84573" y="119277"/>
                  </a:lnTo>
                  <a:lnTo>
                    <a:pt x="85295" y="118555"/>
                  </a:lnTo>
                  <a:lnTo>
                    <a:pt x="85295" y="118555"/>
                  </a:lnTo>
                  <a:lnTo>
                    <a:pt x="87472" y="115904"/>
                  </a:lnTo>
                  <a:lnTo>
                    <a:pt x="89391" y="113005"/>
                  </a:lnTo>
                  <a:lnTo>
                    <a:pt x="90598" y="110117"/>
                  </a:lnTo>
                  <a:lnTo>
                    <a:pt x="91805" y="106981"/>
                  </a:lnTo>
                  <a:lnTo>
                    <a:pt x="92527" y="103854"/>
                  </a:lnTo>
                  <a:lnTo>
                    <a:pt x="93012" y="100718"/>
                  </a:lnTo>
                  <a:lnTo>
                    <a:pt x="93249" y="97830"/>
                  </a:lnTo>
                  <a:lnTo>
                    <a:pt x="93249" y="94941"/>
                  </a:lnTo>
                  <a:lnTo>
                    <a:pt x="93249" y="94941"/>
                  </a:lnTo>
                  <a:lnTo>
                    <a:pt x="93249" y="91805"/>
                  </a:lnTo>
                  <a:lnTo>
                    <a:pt x="93012" y="88679"/>
                  </a:lnTo>
                  <a:lnTo>
                    <a:pt x="92527" y="85543"/>
                  </a:lnTo>
                  <a:lnTo>
                    <a:pt x="91805" y="82407"/>
                  </a:lnTo>
                  <a:lnTo>
                    <a:pt x="91320" y="79518"/>
                  </a:lnTo>
                  <a:lnTo>
                    <a:pt x="90361" y="76629"/>
                  </a:lnTo>
                  <a:lnTo>
                    <a:pt x="89391" y="74215"/>
                  </a:lnTo>
                  <a:lnTo>
                    <a:pt x="88431" y="71812"/>
                  </a:lnTo>
                  <a:lnTo>
                    <a:pt x="119999" y="40491"/>
                  </a:lnTo>
                </a:path>
              </a:pathLst>
            </a:custGeom>
            <a:noFill/>
            <a:ln cap="rnd" cmpd="sng" w="9525">
              <a:solidFill>
                <a:srgbClr val="0000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529" name="Shape 529"/>
            <p:cNvSpPr/>
            <p:nvPr/>
          </p:nvSpPr>
          <p:spPr>
            <a:xfrm>
              <a:off x="2814909" y="1754059"/>
              <a:ext cx="49950" cy="49950"/>
            </a:xfrm>
            <a:custGeom>
              <a:pathLst>
                <a:path extrusionOk="0" fill="none" h="120000" w="120000">
                  <a:moveTo>
                    <a:pt x="60" y="119939"/>
                  </a:moveTo>
                  <a:lnTo>
                    <a:pt x="120000" y="0"/>
                  </a:lnTo>
                </a:path>
              </a:pathLst>
            </a:custGeom>
            <a:noFill/>
            <a:ln cap="rnd" cmpd="sng" w="9525">
              <a:solidFill>
                <a:srgbClr val="0000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grpSp>
      <p:pic>
        <p:nvPicPr>
          <p:cNvPr id="530" name="Shape 530"/>
          <p:cNvPicPr preferRelativeResize="0"/>
          <p:nvPr/>
        </p:nvPicPr>
        <p:blipFill rotWithShape="1">
          <a:blip r:embed="rId3">
            <a:alphaModFix/>
          </a:blip>
          <a:srcRect b="0" l="0" r="0" t="0"/>
          <a:stretch/>
        </p:blipFill>
        <p:spPr>
          <a:xfrm>
            <a:off x="1852550" y="2750316"/>
            <a:ext cx="5275570" cy="2241796"/>
          </a:xfrm>
          <a:prstGeom prst="rect">
            <a:avLst/>
          </a:prstGeom>
          <a:noFill/>
          <a:ln>
            <a:noFill/>
          </a:ln>
        </p:spPr>
      </p:pic>
      <p:pic>
        <p:nvPicPr>
          <p:cNvPr id="531" name="Shape 531"/>
          <p:cNvPicPr preferRelativeResize="0"/>
          <p:nvPr/>
        </p:nvPicPr>
        <p:blipFill rotWithShape="1">
          <a:blip r:embed="rId4">
            <a:alphaModFix/>
          </a:blip>
          <a:srcRect b="12958" l="0" r="0" t="0"/>
          <a:stretch/>
        </p:blipFill>
        <p:spPr>
          <a:xfrm flipH="1">
            <a:off x="611558" y="715037"/>
            <a:ext cx="874825" cy="768249"/>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35" name="Shape 535"/>
        <p:cNvGrpSpPr/>
        <p:nvPr/>
      </p:nvGrpSpPr>
      <p:grpSpPr>
        <a:xfrm>
          <a:off x="0" y="0"/>
          <a:ext cx="0" cy="0"/>
          <a:chOff x="0" y="0"/>
          <a:chExt cx="0" cy="0"/>
        </a:xfrm>
      </p:grpSpPr>
      <p:sp>
        <p:nvSpPr>
          <p:cNvPr id="536" name="Shape 536"/>
          <p:cNvSpPr txBox="1"/>
          <p:nvPr>
            <p:ph idx="4294967295" type="ctrTitle"/>
          </p:nvPr>
        </p:nvSpPr>
        <p:spPr>
          <a:xfrm>
            <a:off x="700770" y="131693"/>
            <a:ext cx="7772400" cy="894899"/>
          </a:xfrm>
          <a:prstGeom prst="rect">
            <a:avLst/>
          </a:prstGeom>
          <a:noFill/>
          <a:ln>
            <a:noFill/>
          </a:ln>
        </p:spPr>
        <p:txBody>
          <a:bodyPr anchorCtr="0" anchor="b" bIns="91425" lIns="91425" rIns="91425" tIns="91425">
            <a:noAutofit/>
          </a:bodyPr>
          <a:lstStyle/>
          <a:p>
            <a:pPr indent="0" lvl="0" marL="0" marR="0" rtl="0" algn="ctr">
              <a:lnSpc>
                <a:spcPct val="100000"/>
              </a:lnSpc>
              <a:spcBef>
                <a:spcPts val="0"/>
              </a:spcBef>
              <a:spcAft>
                <a:spcPts val="0"/>
              </a:spcAft>
              <a:buClr>
                <a:srgbClr val="000000"/>
              </a:buClr>
              <a:buSzPct val="25000"/>
              <a:buFont typeface="Lora"/>
              <a:buNone/>
            </a:pPr>
            <a:r>
              <a:rPr b="1" i="1" lang="en" sz="4800" u="none" cap="none" strike="noStrike">
                <a:solidFill>
                  <a:srgbClr val="000000"/>
                </a:solidFill>
                <a:latin typeface="Times New Roman"/>
                <a:ea typeface="Times New Roman"/>
                <a:cs typeface="Times New Roman"/>
                <a:sym typeface="Times New Roman"/>
              </a:rPr>
              <a:t>1,289 impressions</a:t>
            </a:r>
          </a:p>
        </p:txBody>
      </p:sp>
      <p:sp>
        <p:nvSpPr>
          <p:cNvPr id="537" name="Shape 537"/>
          <p:cNvSpPr txBox="1"/>
          <p:nvPr>
            <p:ph idx="4294967295" type="ctrTitle"/>
          </p:nvPr>
        </p:nvSpPr>
        <p:spPr>
          <a:xfrm>
            <a:off x="800910" y="2926882"/>
            <a:ext cx="7772400" cy="894899"/>
          </a:xfrm>
          <a:prstGeom prst="rect">
            <a:avLst/>
          </a:prstGeom>
          <a:noFill/>
          <a:ln>
            <a:noFill/>
          </a:ln>
        </p:spPr>
        <p:txBody>
          <a:bodyPr anchorCtr="0" anchor="b" bIns="91425" lIns="91425" rIns="91425" tIns="91425">
            <a:noAutofit/>
          </a:bodyPr>
          <a:lstStyle/>
          <a:p>
            <a:pPr indent="0" lvl="0" marL="0" marR="0" rtl="0" algn="ctr">
              <a:lnSpc>
                <a:spcPct val="100000"/>
              </a:lnSpc>
              <a:spcBef>
                <a:spcPts val="0"/>
              </a:spcBef>
              <a:spcAft>
                <a:spcPts val="0"/>
              </a:spcAft>
              <a:buClr>
                <a:srgbClr val="000000"/>
              </a:buClr>
              <a:buSzPct val="25000"/>
              <a:buFont typeface="Lora"/>
              <a:buNone/>
            </a:pPr>
            <a:r>
              <a:rPr b="1" i="0" lang="en" sz="4800" u="none" cap="none" strike="noStrike">
                <a:solidFill>
                  <a:srgbClr val="000000"/>
                </a:solidFill>
                <a:highlight>
                  <a:srgbClr val="FFCD00"/>
                </a:highlight>
                <a:latin typeface="Lora"/>
                <a:ea typeface="Lora"/>
                <a:cs typeface="Lora"/>
                <a:sym typeface="Lora"/>
              </a:rPr>
              <a:t>134% ROI</a:t>
            </a:r>
          </a:p>
        </p:txBody>
      </p:sp>
      <p:sp>
        <p:nvSpPr>
          <p:cNvPr id="538" name="Shape 538"/>
          <p:cNvSpPr txBox="1"/>
          <p:nvPr>
            <p:ph idx="4294967295" type="subTitle"/>
          </p:nvPr>
        </p:nvSpPr>
        <p:spPr>
          <a:xfrm>
            <a:off x="684622" y="3671864"/>
            <a:ext cx="7772400" cy="463200"/>
          </a:xfrm>
          <a:prstGeom prst="rect">
            <a:avLst/>
          </a:prstGeom>
          <a:noFill/>
          <a:ln>
            <a:noFill/>
          </a:ln>
        </p:spPr>
        <p:txBody>
          <a:bodyPr anchorCtr="0" anchor="t" bIns="91425" lIns="91425" rIns="91425" tIns="91425">
            <a:noAutofit/>
          </a:bodyPr>
          <a:lstStyle/>
          <a:p>
            <a:pPr indent="0" lvl="0" marL="0" marR="0" rtl="0" algn="ctr">
              <a:lnSpc>
                <a:spcPct val="100000"/>
              </a:lnSpc>
              <a:spcBef>
                <a:spcPts val="0"/>
              </a:spcBef>
              <a:spcAft>
                <a:spcPts val="0"/>
              </a:spcAft>
              <a:buClr>
                <a:srgbClr val="FFCD00"/>
              </a:buClr>
              <a:buSzPct val="25000"/>
              <a:buFont typeface="Quattrocento Sans"/>
              <a:buNone/>
            </a:pPr>
            <a:r>
              <a:rPr b="0" i="0" lang="en" sz="1800" u="none" cap="none" strike="noStrike">
                <a:solidFill>
                  <a:srgbClr val="000000"/>
                </a:solidFill>
                <a:latin typeface="Quattrocento Sans"/>
                <a:ea typeface="Quattrocento Sans"/>
                <a:cs typeface="Quattrocento Sans"/>
                <a:sym typeface="Quattrocento Sans"/>
              </a:rPr>
              <a:t>$1.14 cost per click</a:t>
            </a:r>
          </a:p>
        </p:txBody>
      </p:sp>
      <p:sp>
        <p:nvSpPr>
          <p:cNvPr id="539" name="Shape 539"/>
          <p:cNvSpPr txBox="1"/>
          <p:nvPr>
            <p:ph idx="4294967295" type="ctrTitle"/>
          </p:nvPr>
        </p:nvSpPr>
        <p:spPr>
          <a:xfrm>
            <a:off x="800910" y="1560054"/>
            <a:ext cx="7772400" cy="894899"/>
          </a:xfrm>
          <a:prstGeom prst="rect">
            <a:avLst/>
          </a:prstGeom>
          <a:noFill/>
          <a:ln>
            <a:noFill/>
          </a:ln>
        </p:spPr>
        <p:txBody>
          <a:bodyPr anchorCtr="0" anchor="b" bIns="91425" lIns="91425" rIns="91425" tIns="91425">
            <a:noAutofit/>
          </a:bodyPr>
          <a:lstStyle/>
          <a:p>
            <a:pPr indent="0" lvl="0" marL="0" marR="0" rtl="0" algn="ctr">
              <a:lnSpc>
                <a:spcPct val="100000"/>
              </a:lnSpc>
              <a:spcBef>
                <a:spcPts val="0"/>
              </a:spcBef>
              <a:spcAft>
                <a:spcPts val="0"/>
              </a:spcAft>
              <a:buClr>
                <a:srgbClr val="000000"/>
              </a:buClr>
              <a:buSzPct val="25000"/>
              <a:buFont typeface="Lora"/>
              <a:buNone/>
            </a:pPr>
            <a:r>
              <a:rPr b="1" i="0" lang="en" sz="4800" u="none" cap="none" strike="noStrike">
                <a:solidFill>
                  <a:srgbClr val="000000"/>
                </a:solidFill>
                <a:latin typeface="Lora"/>
                <a:ea typeface="Lora"/>
                <a:cs typeface="Lora"/>
                <a:sym typeface="Lora"/>
              </a:rPr>
              <a:t>167 clicks</a:t>
            </a:r>
          </a:p>
        </p:txBody>
      </p:sp>
      <p:sp>
        <p:nvSpPr>
          <p:cNvPr id="540" name="Shape 540"/>
          <p:cNvSpPr txBox="1"/>
          <p:nvPr/>
        </p:nvSpPr>
        <p:spPr>
          <a:xfrm>
            <a:off x="2170889" y="1058782"/>
            <a:ext cx="7772400" cy="463200"/>
          </a:xfrm>
          <a:prstGeom prst="rect">
            <a:avLst/>
          </a:prstGeom>
          <a:noFill/>
          <a:ln>
            <a:noFill/>
          </a:ln>
        </p:spPr>
        <p:txBody>
          <a:bodyPr anchorCtr="0" anchor="t" bIns="91425" lIns="91425" rIns="91425" tIns="91425">
            <a:noAutofit/>
          </a:bodyPr>
          <a:lstStyle/>
          <a:p>
            <a:pPr indent="0" lvl="0" marL="0" marR="0" rtl="0" algn="ctr">
              <a:lnSpc>
                <a:spcPct val="100000"/>
              </a:lnSpc>
              <a:spcBef>
                <a:spcPts val="0"/>
              </a:spcBef>
              <a:spcAft>
                <a:spcPts val="0"/>
              </a:spcAft>
              <a:buClr>
                <a:srgbClr val="FFCD00"/>
              </a:buClr>
              <a:buSzPct val="25000"/>
              <a:buFont typeface="Quattrocento Sans"/>
              <a:buNone/>
            </a:pPr>
            <a:r>
              <a:rPr b="0" i="0" lang="en" sz="1800" u="none" cap="none" strike="noStrike">
                <a:solidFill>
                  <a:srgbClr val="000000"/>
                </a:solidFill>
                <a:latin typeface="Quattrocento Sans"/>
                <a:ea typeface="Quattrocento Sans"/>
                <a:cs typeface="Quattrocento Sans"/>
                <a:sym typeface="Quattrocento Sans"/>
              </a:rPr>
              <a:t>11.17% clickthrough rate</a:t>
            </a:r>
          </a:p>
        </p:txBody>
      </p:sp>
      <p:sp>
        <p:nvSpPr>
          <p:cNvPr id="541" name="Shape 541"/>
          <p:cNvSpPr/>
          <p:nvPr/>
        </p:nvSpPr>
        <p:spPr>
          <a:xfrm>
            <a:off x="4505789" y="2377283"/>
            <a:ext cx="362641" cy="409621"/>
          </a:xfrm>
          <a:prstGeom prst="downArrow">
            <a:avLst>
              <a:gd fmla="val 50000" name="adj1"/>
              <a:gd fmla="val 50000" name="adj2"/>
            </a:avLst>
          </a:prstGeom>
          <a:solidFill>
            <a:schemeClr val="lt1"/>
          </a:solidFill>
          <a:ln cap="flat" cmpd="sng" w="25400">
            <a:solidFill>
              <a:schemeClr val="accent2"/>
            </a:solidFill>
            <a:prstDash val="solid"/>
            <a:round/>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dk1"/>
              </a:solidFill>
              <a:latin typeface="Arial"/>
              <a:ea typeface="Arial"/>
              <a:cs typeface="Arial"/>
              <a:sym typeface="Arial"/>
            </a:endParaRPr>
          </a:p>
        </p:txBody>
      </p:sp>
      <p:sp>
        <p:nvSpPr>
          <p:cNvPr id="542" name="Shape 542"/>
          <p:cNvSpPr txBox="1"/>
          <p:nvPr/>
        </p:nvSpPr>
        <p:spPr>
          <a:xfrm>
            <a:off x="4708105" y="2323705"/>
            <a:ext cx="3062593" cy="463200"/>
          </a:xfrm>
          <a:prstGeom prst="rect">
            <a:avLst/>
          </a:prstGeom>
          <a:noFill/>
          <a:ln>
            <a:noFill/>
          </a:ln>
        </p:spPr>
        <p:txBody>
          <a:bodyPr anchorCtr="0" anchor="t" bIns="91425" lIns="91425" rIns="91425" tIns="91425">
            <a:noAutofit/>
          </a:bodyPr>
          <a:lstStyle/>
          <a:p>
            <a:pPr indent="0" lvl="0" marL="0" marR="0" rtl="0" algn="ctr">
              <a:lnSpc>
                <a:spcPct val="100000"/>
              </a:lnSpc>
              <a:spcBef>
                <a:spcPts val="0"/>
              </a:spcBef>
              <a:spcAft>
                <a:spcPts val="0"/>
              </a:spcAft>
              <a:buClr>
                <a:srgbClr val="FFCD00"/>
              </a:buClr>
              <a:buSzPct val="25000"/>
              <a:buFont typeface="Quattrocento Sans"/>
              <a:buNone/>
            </a:pPr>
            <a:r>
              <a:rPr b="0" i="0" lang="en" sz="1800" u="none" cap="none" strike="noStrike">
                <a:solidFill>
                  <a:srgbClr val="000000"/>
                </a:solidFill>
                <a:latin typeface="Quattrocento Sans"/>
                <a:ea typeface="Quattrocento Sans"/>
                <a:cs typeface="Quattrocento Sans"/>
                <a:sym typeface="Quattrocento Sans"/>
              </a:rPr>
              <a:t>$238 revenues generated</a:t>
            </a:r>
          </a:p>
        </p:txBody>
      </p:sp>
      <p:grpSp>
        <p:nvGrpSpPr>
          <p:cNvPr id="543" name="Shape 543"/>
          <p:cNvGrpSpPr/>
          <p:nvPr/>
        </p:nvGrpSpPr>
        <p:grpSpPr>
          <a:xfrm>
            <a:off x="4394254" y="4361804"/>
            <a:ext cx="353135" cy="313735"/>
            <a:chOff x="5292575" y="3681900"/>
            <a:chExt cx="420148" cy="373275"/>
          </a:xfrm>
        </p:grpSpPr>
        <p:sp>
          <p:nvSpPr>
            <p:cNvPr id="544" name="Shape 544"/>
            <p:cNvSpPr/>
            <p:nvPr/>
          </p:nvSpPr>
          <p:spPr>
            <a:xfrm>
              <a:off x="5292575" y="3706875"/>
              <a:ext cx="420148" cy="266698"/>
            </a:xfrm>
            <a:custGeom>
              <a:pathLst>
                <a:path extrusionOk="0" fill="none" h="120000" w="120000">
                  <a:moveTo>
                    <a:pt x="116522" y="0"/>
                  </a:moveTo>
                  <a:lnTo>
                    <a:pt x="3484" y="0"/>
                  </a:lnTo>
                  <a:lnTo>
                    <a:pt x="3484" y="0"/>
                  </a:lnTo>
                  <a:lnTo>
                    <a:pt x="2784" y="0"/>
                  </a:lnTo>
                  <a:lnTo>
                    <a:pt x="2092" y="281"/>
                  </a:lnTo>
                  <a:lnTo>
                    <a:pt x="1399" y="821"/>
                  </a:lnTo>
                  <a:lnTo>
                    <a:pt x="878" y="1642"/>
                  </a:lnTo>
                  <a:lnTo>
                    <a:pt x="528" y="2463"/>
                  </a:lnTo>
                  <a:lnTo>
                    <a:pt x="178" y="3284"/>
                  </a:lnTo>
                  <a:lnTo>
                    <a:pt x="7" y="4386"/>
                  </a:lnTo>
                  <a:lnTo>
                    <a:pt x="7" y="5478"/>
                  </a:lnTo>
                  <a:lnTo>
                    <a:pt x="7" y="114521"/>
                  </a:lnTo>
                  <a:lnTo>
                    <a:pt x="7" y="114521"/>
                  </a:lnTo>
                  <a:lnTo>
                    <a:pt x="7" y="115613"/>
                  </a:lnTo>
                  <a:lnTo>
                    <a:pt x="178" y="116704"/>
                  </a:lnTo>
                  <a:lnTo>
                    <a:pt x="528" y="117525"/>
                  </a:lnTo>
                  <a:lnTo>
                    <a:pt x="878" y="118357"/>
                  </a:lnTo>
                  <a:lnTo>
                    <a:pt x="1399" y="118897"/>
                  </a:lnTo>
                  <a:lnTo>
                    <a:pt x="2092" y="119448"/>
                  </a:lnTo>
                  <a:lnTo>
                    <a:pt x="2784" y="119718"/>
                  </a:lnTo>
                  <a:lnTo>
                    <a:pt x="3484" y="120000"/>
                  </a:lnTo>
                  <a:lnTo>
                    <a:pt x="116522" y="120000"/>
                  </a:lnTo>
                  <a:lnTo>
                    <a:pt x="116522" y="120000"/>
                  </a:lnTo>
                  <a:lnTo>
                    <a:pt x="117215" y="119718"/>
                  </a:lnTo>
                  <a:lnTo>
                    <a:pt x="117907" y="119448"/>
                  </a:lnTo>
                  <a:lnTo>
                    <a:pt x="118607" y="118897"/>
                  </a:lnTo>
                  <a:lnTo>
                    <a:pt x="119128" y="118357"/>
                  </a:lnTo>
                  <a:lnTo>
                    <a:pt x="119478" y="117525"/>
                  </a:lnTo>
                  <a:lnTo>
                    <a:pt x="119821" y="116704"/>
                  </a:lnTo>
                  <a:lnTo>
                    <a:pt x="120000" y="115613"/>
                  </a:lnTo>
                  <a:lnTo>
                    <a:pt x="120000" y="114521"/>
                  </a:lnTo>
                  <a:lnTo>
                    <a:pt x="120000" y="5478"/>
                  </a:lnTo>
                  <a:lnTo>
                    <a:pt x="120000" y="5478"/>
                  </a:lnTo>
                  <a:lnTo>
                    <a:pt x="120000" y="4386"/>
                  </a:lnTo>
                  <a:lnTo>
                    <a:pt x="119821" y="3284"/>
                  </a:lnTo>
                  <a:lnTo>
                    <a:pt x="119478" y="2463"/>
                  </a:lnTo>
                  <a:lnTo>
                    <a:pt x="119128" y="1642"/>
                  </a:lnTo>
                  <a:lnTo>
                    <a:pt x="118607" y="821"/>
                  </a:lnTo>
                  <a:lnTo>
                    <a:pt x="117907" y="281"/>
                  </a:lnTo>
                  <a:lnTo>
                    <a:pt x="117215" y="0"/>
                  </a:lnTo>
                  <a:lnTo>
                    <a:pt x="116522" y="0"/>
                  </a:lnTo>
                  <a:lnTo>
                    <a:pt x="116522" y="0"/>
                  </a:lnTo>
                  <a:close/>
                </a:path>
              </a:pathLst>
            </a:custGeom>
            <a:noFill/>
            <a:ln cap="rnd" cmpd="sng" w="9525">
              <a:solidFill>
                <a:srgbClr val="0000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545" name="Shape 545"/>
            <p:cNvSpPr/>
            <p:nvPr/>
          </p:nvSpPr>
          <p:spPr>
            <a:xfrm>
              <a:off x="5490475" y="3681900"/>
              <a:ext cx="24373" cy="25000"/>
            </a:xfrm>
            <a:custGeom>
              <a:pathLst>
                <a:path extrusionOk="0" fill="none" h="120000" w="120000">
                  <a:moveTo>
                    <a:pt x="119876" y="119880"/>
                  </a:moveTo>
                  <a:lnTo>
                    <a:pt x="119876" y="58560"/>
                  </a:lnTo>
                  <a:lnTo>
                    <a:pt x="119876" y="58560"/>
                  </a:lnTo>
                  <a:lnTo>
                    <a:pt x="119876" y="46800"/>
                  </a:lnTo>
                  <a:lnTo>
                    <a:pt x="113969" y="35160"/>
                  </a:lnTo>
                  <a:lnTo>
                    <a:pt x="110892" y="26400"/>
                  </a:lnTo>
                  <a:lnTo>
                    <a:pt x="101907" y="17640"/>
                  </a:lnTo>
                  <a:lnTo>
                    <a:pt x="92923" y="8880"/>
                  </a:lnTo>
                  <a:lnTo>
                    <a:pt x="83938" y="5880"/>
                  </a:lnTo>
                  <a:lnTo>
                    <a:pt x="72000" y="120"/>
                  </a:lnTo>
                  <a:lnTo>
                    <a:pt x="59938" y="120"/>
                  </a:lnTo>
                  <a:lnTo>
                    <a:pt x="59938" y="120"/>
                  </a:lnTo>
                  <a:lnTo>
                    <a:pt x="48000" y="120"/>
                  </a:lnTo>
                  <a:lnTo>
                    <a:pt x="35938" y="5880"/>
                  </a:lnTo>
                  <a:lnTo>
                    <a:pt x="26953" y="8880"/>
                  </a:lnTo>
                  <a:lnTo>
                    <a:pt x="17969" y="17640"/>
                  </a:lnTo>
                  <a:lnTo>
                    <a:pt x="8984" y="26400"/>
                  </a:lnTo>
                  <a:lnTo>
                    <a:pt x="6030" y="35160"/>
                  </a:lnTo>
                  <a:lnTo>
                    <a:pt x="0" y="46800"/>
                  </a:lnTo>
                  <a:lnTo>
                    <a:pt x="0" y="58560"/>
                  </a:lnTo>
                  <a:lnTo>
                    <a:pt x="0" y="119880"/>
                  </a:lnTo>
                </a:path>
              </a:pathLst>
            </a:custGeom>
            <a:noFill/>
            <a:ln cap="rnd" cmpd="sng" w="9525">
              <a:solidFill>
                <a:srgbClr val="0000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546" name="Shape 546"/>
            <p:cNvSpPr/>
            <p:nvPr/>
          </p:nvSpPr>
          <p:spPr>
            <a:xfrm>
              <a:off x="5358350" y="3973550"/>
              <a:ext cx="60900" cy="81625"/>
            </a:xfrm>
            <a:custGeom>
              <a:pathLst>
                <a:path extrusionOk="0" fill="none" h="120000" w="120000">
                  <a:moveTo>
                    <a:pt x="66009" y="36"/>
                  </a:moveTo>
                  <a:lnTo>
                    <a:pt x="2413" y="94015"/>
                  </a:lnTo>
                  <a:lnTo>
                    <a:pt x="2413" y="94015"/>
                  </a:lnTo>
                  <a:lnTo>
                    <a:pt x="1182" y="96698"/>
                  </a:lnTo>
                  <a:lnTo>
                    <a:pt x="0" y="100263"/>
                  </a:lnTo>
                  <a:lnTo>
                    <a:pt x="0" y="103865"/>
                  </a:lnTo>
                  <a:lnTo>
                    <a:pt x="1182" y="107430"/>
                  </a:lnTo>
                  <a:lnTo>
                    <a:pt x="3596" y="110113"/>
                  </a:lnTo>
                  <a:lnTo>
                    <a:pt x="6009" y="113715"/>
                  </a:lnTo>
                  <a:lnTo>
                    <a:pt x="9605" y="115479"/>
                  </a:lnTo>
                  <a:lnTo>
                    <a:pt x="13201" y="118162"/>
                  </a:lnTo>
                  <a:lnTo>
                    <a:pt x="13201" y="118162"/>
                  </a:lnTo>
                  <a:lnTo>
                    <a:pt x="19211" y="119081"/>
                  </a:lnTo>
                  <a:lnTo>
                    <a:pt x="23990" y="119963"/>
                  </a:lnTo>
                  <a:lnTo>
                    <a:pt x="23990" y="119963"/>
                  </a:lnTo>
                  <a:lnTo>
                    <a:pt x="31182" y="119081"/>
                  </a:lnTo>
                  <a:lnTo>
                    <a:pt x="37192" y="117280"/>
                  </a:lnTo>
                  <a:lnTo>
                    <a:pt x="42019" y="113715"/>
                  </a:lnTo>
                  <a:lnTo>
                    <a:pt x="45615" y="110113"/>
                  </a:lnTo>
                  <a:lnTo>
                    <a:pt x="120000" y="36"/>
                  </a:lnTo>
                </a:path>
              </a:pathLst>
            </a:custGeom>
            <a:noFill/>
            <a:ln cap="rnd" cmpd="sng" w="9525">
              <a:solidFill>
                <a:srgbClr val="0000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547" name="Shape 547"/>
            <p:cNvSpPr/>
            <p:nvPr/>
          </p:nvSpPr>
          <p:spPr>
            <a:xfrm>
              <a:off x="5586050" y="3973550"/>
              <a:ext cx="60923" cy="81625"/>
            </a:xfrm>
            <a:custGeom>
              <a:pathLst>
                <a:path extrusionOk="0" fill="none" h="120000" w="120000">
                  <a:moveTo>
                    <a:pt x="49" y="36"/>
                  </a:moveTo>
                  <a:lnTo>
                    <a:pt x="74402" y="110113"/>
                  </a:lnTo>
                  <a:lnTo>
                    <a:pt x="74402" y="110113"/>
                  </a:lnTo>
                  <a:lnTo>
                    <a:pt x="77997" y="113715"/>
                  </a:lnTo>
                  <a:lnTo>
                    <a:pt x="82773" y="117280"/>
                  </a:lnTo>
                  <a:lnTo>
                    <a:pt x="88781" y="119081"/>
                  </a:lnTo>
                  <a:lnTo>
                    <a:pt x="95970" y="119963"/>
                  </a:lnTo>
                  <a:lnTo>
                    <a:pt x="95970" y="119963"/>
                  </a:lnTo>
                  <a:lnTo>
                    <a:pt x="100796" y="119081"/>
                  </a:lnTo>
                  <a:lnTo>
                    <a:pt x="106754" y="118162"/>
                  </a:lnTo>
                  <a:lnTo>
                    <a:pt x="106754" y="118162"/>
                  </a:lnTo>
                  <a:lnTo>
                    <a:pt x="110348" y="115479"/>
                  </a:lnTo>
                  <a:lnTo>
                    <a:pt x="113992" y="113715"/>
                  </a:lnTo>
                  <a:lnTo>
                    <a:pt x="116356" y="110113"/>
                  </a:lnTo>
                  <a:lnTo>
                    <a:pt x="118768" y="107430"/>
                  </a:lnTo>
                  <a:lnTo>
                    <a:pt x="119950" y="103865"/>
                  </a:lnTo>
                  <a:lnTo>
                    <a:pt x="119950" y="100263"/>
                  </a:lnTo>
                  <a:lnTo>
                    <a:pt x="118768" y="96698"/>
                  </a:lnTo>
                  <a:lnTo>
                    <a:pt x="117587" y="94015"/>
                  </a:lnTo>
                  <a:lnTo>
                    <a:pt x="54017" y="36"/>
                  </a:lnTo>
                </a:path>
              </a:pathLst>
            </a:custGeom>
            <a:noFill/>
            <a:ln cap="rnd" cmpd="sng" w="9525">
              <a:solidFill>
                <a:srgbClr val="0000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548" name="Shape 548"/>
            <p:cNvSpPr/>
            <p:nvPr/>
          </p:nvSpPr>
          <p:spPr>
            <a:xfrm>
              <a:off x="5316925" y="3731225"/>
              <a:ext cx="371450" cy="218000"/>
            </a:xfrm>
            <a:custGeom>
              <a:pathLst>
                <a:path extrusionOk="0" fill="none" h="120000" w="120000">
                  <a:moveTo>
                    <a:pt x="8" y="0"/>
                  </a:moveTo>
                  <a:lnTo>
                    <a:pt x="8" y="119986"/>
                  </a:lnTo>
                  <a:lnTo>
                    <a:pt x="119991" y="119986"/>
                  </a:lnTo>
                  <a:lnTo>
                    <a:pt x="119991" y="0"/>
                  </a:lnTo>
                  <a:lnTo>
                    <a:pt x="8" y="0"/>
                  </a:lnTo>
                  <a:close/>
                </a:path>
              </a:pathLst>
            </a:custGeom>
            <a:noFill/>
            <a:ln cap="rnd" cmpd="sng" w="9525">
              <a:solidFill>
                <a:srgbClr val="0000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549" name="Shape 549"/>
            <p:cNvSpPr/>
            <p:nvPr/>
          </p:nvSpPr>
          <p:spPr>
            <a:xfrm>
              <a:off x="5380250" y="3784800"/>
              <a:ext cx="230200" cy="115725"/>
            </a:xfrm>
            <a:custGeom>
              <a:pathLst>
                <a:path extrusionOk="0" fill="none" h="120000" w="120000">
                  <a:moveTo>
                    <a:pt x="119986" y="25"/>
                  </a:moveTo>
                  <a:lnTo>
                    <a:pt x="67936" y="103564"/>
                  </a:lnTo>
                  <a:lnTo>
                    <a:pt x="67936" y="103564"/>
                  </a:lnTo>
                  <a:lnTo>
                    <a:pt x="66985" y="104834"/>
                  </a:lnTo>
                  <a:lnTo>
                    <a:pt x="66033" y="106079"/>
                  </a:lnTo>
                  <a:lnTo>
                    <a:pt x="64756" y="106727"/>
                  </a:lnTo>
                  <a:lnTo>
                    <a:pt x="63492" y="107349"/>
                  </a:lnTo>
                  <a:lnTo>
                    <a:pt x="62215" y="106727"/>
                  </a:lnTo>
                  <a:lnTo>
                    <a:pt x="60951" y="106079"/>
                  </a:lnTo>
                  <a:lnTo>
                    <a:pt x="60000" y="104834"/>
                  </a:lnTo>
                  <a:lnTo>
                    <a:pt x="59048" y="103564"/>
                  </a:lnTo>
                  <a:lnTo>
                    <a:pt x="33649" y="53039"/>
                  </a:lnTo>
                  <a:lnTo>
                    <a:pt x="13" y="119974"/>
                  </a:lnTo>
                </a:path>
              </a:pathLst>
            </a:custGeom>
            <a:noFill/>
            <a:ln cap="rnd" cmpd="sng" w="9525">
              <a:solidFill>
                <a:srgbClr val="0000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550" name="Shape 550"/>
            <p:cNvSpPr/>
            <p:nvPr/>
          </p:nvSpPr>
          <p:spPr>
            <a:xfrm>
              <a:off x="5547700" y="3779925"/>
              <a:ext cx="68825" cy="68825"/>
            </a:xfrm>
            <a:custGeom>
              <a:pathLst>
                <a:path extrusionOk="0" fill="none" h="120000" w="120000">
                  <a:moveTo>
                    <a:pt x="0" y="43"/>
                  </a:moveTo>
                  <a:lnTo>
                    <a:pt x="98728" y="43"/>
                  </a:lnTo>
                  <a:lnTo>
                    <a:pt x="98728" y="43"/>
                  </a:lnTo>
                  <a:lnTo>
                    <a:pt x="103000" y="43"/>
                  </a:lnTo>
                  <a:lnTo>
                    <a:pt x="107228" y="1089"/>
                  </a:lnTo>
                  <a:lnTo>
                    <a:pt x="110410" y="3225"/>
                  </a:lnTo>
                  <a:lnTo>
                    <a:pt x="113592" y="6407"/>
                  </a:lnTo>
                  <a:lnTo>
                    <a:pt x="116818" y="9589"/>
                  </a:lnTo>
                  <a:lnTo>
                    <a:pt x="118910" y="12771"/>
                  </a:lnTo>
                  <a:lnTo>
                    <a:pt x="120000" y="16999"/>
                  </a:lnTo>
                  <a:lnTo>
                    <a:pt x="120000" y="21271"/>
                  </a:lnTo>
                  <a:lnTo>
                    <a:pt x="120000" y="120000"/>
                  </a:lnTo>
                </a:path>
              </a:pathLst>
            </a:custGeom>
            <a:noFill/>
            <a:ln cap="rnd" cmpd="sng" w="9525">
              <a:solidFill>
                <a:srgbClr val="0000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grpSp>
      <p:sp>
        <p:nvSpPr>
          <p:cNvPr id="551" name="Shape 551"/>
          <p:cNvSpPr/>
          <p:nvPr/>
        </p:nvSpPr>
        <p:spPr>
          <a:xfrm>
            <a:off x="4526785" y="1107916"/>
            <a:ext cx="362641" cy="409621"/>
          </a:xfrm>
          <a:prstGeom prst="downArrow">
            <a:avLst>
              <a:gd fmla="val 50000" name="adj1"/>
              <a:gd fmla="val 50000" name="adj2"/>
            </a:avLst>
          </a:prstGeom>
          <a:solidFill>
            <a:schemeClr val="lt1"/>
          </a:solidFill>
          <a:ln cap="flat" cmpd="sng" w="25400">
            <a:solidFill>
              <a:schemeClr val="accent2"/>
            </a:solidFill>
            <a:prstDash val="solid"/>
            <a:round/>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dk1"/>
              </a:solidFill>
              <a:latin typeface="Arial"/>
              <a:ea typeface="Arial"/>
              <a:cs typeface="Arial"/>
              <a:sym typeface="Aria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55" name="Shape 555"/>
        <p:cNvGrpSpPr/>
        <p:nvPr/>
      </p:nvGrpSpPr>
      <p:grpSpPr>
        <a:xfrm>
          <a:off x="0" y="0"/>
          <a:ext cx="0" cy="0"/>
          <a:chOff x="0" y="0"/>
          <a:chExt cx="0" cy="0"/>
        </a:xfrm>
      </p:grpSpPr>
      <p:sp>
        <p:nvSpPr>
          <p:cNvPr id="556" name="Shape 556"/>
          <p:cNvSpPr txBox="1"/>
          <p:nvPr>
            <p:ph type="title"/>
          </p:nvPr>
        </p:nvSpPr>
        <p:spPr>
          <a:xfrm>
            <a:off x="1381250" y="871566"/>
            <a:ext cx="4342654" cy="435599"/>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Lora"/>
              <a:buNone/>
            </a:pPr>
            <a:r>
              <a:rPr b="1" i="0" lang="en" sz="2000" u="none" cap="none" strike="noStrike">
                <a:solidFill>
                  <a:srgbClr val="000000"/>
                </a:solidFill>
                <a:latin typeface="Lora"/>
                <a:ea typeface="Lora"/>
                <a:cs typeface="Lora"/>
                <a:sym typeface="Lora"/>
              </a:rPr>
              <a:t>Other Outcomes: Site Metrics</a:t>
            </a:r>
          </a:p>
        </p:txBody>
      </p:sp>
      <p:sp>
        <p:nvSpPr>
          <p:cNvPr id="557" name="Shape 557"/>
          <p:cNvSpPr/>
          <p:nvPr/>
        </p:nvSpPr>
        <p:spPr>
          <a:xfrm>
            <a:off x="852554" y="962370"/>
            <a:ext cx="356202" cy="356202"/>
          </a:xfrm>
          <a:custGeom>
            <a:pathLst>
              <a:path extrusionOk="0" fill="none" h="120000" w="120000">
                <a:moveTo>
                  <a:pt x="114485" y="49657"/>
                </a:moveTo>
                <a:lnTo>
                  <a:pt x="102069" y="48277"/>
                </a:lnTo>
                <a:lnTo>
                  <a:pt x="102069" y="48277"/>
                </a:lnTo>
                <a:lnTo>
                  <a:pt x="101382" y="45863"/>
                </a:lnTo>
                <a:lnTo>
                  <a:pt x="100342" y="43279"/>
                </a:lnTo>
                <a:lnTo>
                  <a:pt x="99308" y="40865"/>
                </a:lnTo>
                <a:lnTo>
                  <a:pt x="98105" y="38452"/>
                </a:lnTo>
                <a:lnTo>
                  <a:pt x="105863" y="28796"/>
                </a:lnTo>
                <a:lnTo>
                  <a:pt x="105863" y="28796"/>
                </a:lnTo>
                <a:lnTo>
                  <a:pt x="106380" y="27763"/>
                </a:lnTo>
                <a:lnTo>
                  <a:pt x="106727" y="26729"/>
                </a:lnTo>
                <a:lnTo>
                  <a:pt x="107067" y="25696"/>
                </a:lnTo>
                <a:lnTo>
                  <a:pt x="107067" y="24662"/>
                </a:lnTo>
                <a:lnTo>
                  <a:pt x="106897" y="23452"/>
                </a:lnTo>
                <a:lnTo>
                  <a:pt x="106550" y="22418"/>
                </a:lnTo>
                <a:lnTo>
                  <a:pt x="106033" y="21385"/>
                </a:lnTo>
                <a:lnTo>
                  <a:pt x="105346" y="20521"/>
                </a:lnTo>
                <a:lnTo>
                  <a:pt x="99485" y="14660"/>
                </a:lnTo>
                <a:lnTo>
                  <a:pt x="99485" y="14660"/>
                </a:lnTo>
                <a:lnTo>
                  <a:pt x="98621" y="13973"/>
                </a:lnTo>
                <a:lnTo>
                  <a:pt x="97588" y="13456"/>
                </a:lnTo>
                <a:lnTo>
                  <a:pt x="96554" y="13109"/>
                </a:lnTo>
                <a:lnTo>
                  <a:pt x="95344" y="12932"/>
                </a:lnTo>
                <a:lnTo>
                  <a:pt x="94310" y="12932"/>
                </a:lnTo>
                <a:lnTo>
                  <a:pt x="93277" y="13279"/>
                </a:lnTo>
                <a:lnTo>
                  <a:pt x="92243" y="13626"/>
                </a:lnTo>
                <a:lnTo>
                  <a:pt x="91210" y="14313"/>
                </a:lnTo>
                <a:lnTo>
                  <a:pt x="81554" y="21901"/>
                </a:lnTo>
                <a:lnTo>
                  <a:pt x="81554" y="21901"/>
                </a:lnTo>
                <a:lnTo>
                  <a:pt x="79141" y="20691"/>
                </a:lnTo>
                <a:lnTo>
                  <a:pt x="76727" y="19657"/>
                </a:lnTo>
                <a:lnTo>
                  <a:pt x="74136" y="18624"/>
                </a:lnTo>
                <a:lnTo>
                  <a:pt x="71729" y="17937"/>
                </a:lnTo>
                <a:lnTo>
                  <a:pt x="70349" y="5521"/>
                </a:lnTo>
                <a:lnTo>
                  <a:pt x="70349" y="5521"/>
                </a:lnTo>
                <a:lnTo>
                  <a:pt x="70002" y="4487"/>
                </a:lnTo>
                <a:lnTo>
                  <a:pt x="69655" y="3454"/>
                </a:lnTo>
                <a:lnTo>
                  <a:pt x="68968" y="2420"/>
                </a:lnTo>
                <a:lnTo>
                  <a:pt x="68275" y="1727"/>
                </a:lnTo>
                <a:lnTo>
                  <a:pt x="67241" y="1040"/>
                </a:lnTo>
                <a:lnTo>
                  <a:pt x="66385" y="523"/>
                </a:lnTo>
                <a:lnTo>
                  <a:pt x="65344" y="176"/>
                </a:lnTo>
                <a:lnTo>
                  <a:pt x="64141" y="7"/>
                </a:lnTo>
                <a:lnTo>
                  <a:pt x="55865" y="7"/>
                </a:lnTo>
                <a:lnTo>
                  <a:pt x="55865" y="7"/>
                </a:lnTo>
                <a:lnTo>
                  <a:pt x="54655" y="176"/>
                </a:lnTo>
                <a:lnTo>
                  <a:pt x="53621" y="523"/>
                </a:lnTo>
                <a:lnTo>
                  <a:pt x="52758" y="1040"/>
                </a:lnTo>
                <a:lnTo>
                  <a:pt x="51724" y="1727"/>
                </a:lnTo>
                <a:lnTo>
                  <a:pt x="51038" y="2420"/>
                </a:lnTo>
                <a:lnTo>
                  <a:pt x="50344" y="3454"/>
                </a:lnTo>
                <a:lnTo>
                  <a:pt x="50004" y="4487"/>
                </a:lnTo>
                <a:lnTo>
                  <a:pt x="49657" y="5521"/>
                </a:lnTo>
                <a:lnTo>
                  <a:pt x="48277" y="17937"/>
                </a:lnTo>
                <a:lnTo>
                  <a:pt x="48277" y="17937"/>
                </a:lnTo>
                <a:lnTo>
                  <a:pt x="45863" y="18624"/>
                </a:lnTo>
                <a:lnTo>
                  <a:pt x="43279" y="19657"/>
                </a:lnTo>
                <a:lnTo>
                  <a:pt x="40865" y="20691"/>
                </a:lnTo>
                <a:lnTo>
                  <a:pt x="38452" y="21901"/>
                </a:lnTo>
                <a:lnTo>
                  <a:pt x="28796" y="14313"/>
                </a:lnTo>
                <a:lnTo>
                  <a:pt x="28796" y="14313"/>
                </a:lnTo>
                <a:lnTo>
                  <a:pt x="27763" y="13626"/>
                </a:lnTo>
                <a:lnTo>
                  <a:pt x="26729" y="13279"/>
                </a:lnTo>
                <a:lnTo>
                  <a:pt x="25696" y="12932"/>
                </a:lnTo>
                <a:lnTo>
                  <a:pt x="24662" y="12932"/>
                </a:lnTo>
                <a:lnTo>
                  <a:pt x="23452" y="13109"/>
                </a:lnTo>
                <a:lnTo>
                  <a:pt x="22418" y="13456"/>
                </a:lnTo>
                <a:lnTo>
                  <a:pt x="21385" y="13973"/>
                </a:lnTo>
                <a:lnTo>
                  <a:pt x="20521" y="14660"/>
                </a:lnTo>
                <a:lnTo>
                  <a:pt x="14660" y="20521"/>
                </a:lnTo>
                <a:lnTo>
                  <a:pt x="14660" y="20521"/>
                </a:lnTo>
                <a:lnTo>
                  <a:pt x="13973" y="21385"/>
                </a:lnTo>
                <a:lnTo>
                  <a:pt x="13456" y="22418"/>
                </a:lnTo>
                <a:lnTo>
                  <a:pt x="13109" y="23452"/>
                </a:lnTo>
                <a:lnTo>
                  <a:pt x="12932" y="24662"/>
                </a:lnTo>
                <a:lnTo>
                  <a:pt x="12932" y="25696"/>
                </a:lnTo>
                <a:lnTo>
                  <a:pt x="13279" y="26729"/>
                </a:lnTo>
                <a:lnTo>
                  <a:pt x="13626" y="27763"/>
                </a:lnTo>
                <a:lnTo>
                  <a:pt x="14313" y="28796"/>
                </a:lnTo>
                <a:lnTo>
                  <a:pt x="21901" y="38452"/>
                </a:lnTo>
                <a:lnTo>
                  <a:pt x="21901" y="38452"/>
                </a:lnTo>
                <a:lnTo>
                  <a:pt x="20691" y="40865"/>
                </a:lnTo>
                <a:lnTo>
                  <a:pt x="19657" y="43279"/>
                </a:lnTo>
                <a:lnTo>
                  <a:pt x="18624" y="45863"/>
                </a:lnTo>
                <a:lnTo>
                  <a:pt x="17937" y="48277"/>
                </a:lnTo>
                <a:lnTo>
                  <a:pt x="5521" y="49657"/>
                </a:lnTo>
                <a:lnTo>
                  <a:pt x="5521" y="49657"/>
                </a:lnTo>
                <a:lnTo>
                  <a:pt x="4487" y="50004"/>
                </a:lnTo>
                <a:lnTo>
                  <a:pt x="3454" y="50344"/>
                </a:lnTo>
                <a:lnTo>
                  <a:pt x="2420" y="51038"/>
                </a:lnTo>
                <a:lnTo>
                  <a:pt x="1727" y="51724"/>
                </a:lnTo>
                <a:lnTo>
                  <a:pt x="1040" y="52758"/>
                </a:lnTo>
                <a:lnTo>
                  <a:pt x="523" y="53621"/>
                </a:lnTo>
                <a:lnTo>
                  <a:pt x="176" y="54655"/>
                </a:lnTo>
                <a:lnTo>
                  <a:pt x="7" y="55865"/>
                </a:lnTo>
                <a:lnTo>
                  <a:pt x="7" y="64141"/>
                </a:lnTo>
                <a:lnTo>
                  <a:pt x="7" y="64141"/>
                </a:lnTo>
                <a:lnTo>
                  <a:pt x="176" y="65344"/>
                </a:lnTo>
                <a:lnTo>
                  <a:pt x="523" y="66378"/>
                </a:lnTo>
                <a:lnTo>
                  <a:pt x="1040" y="67241"/>
                </a:lnTo>
                <a:lnTo>
                  <a:pt x="1727" y="68275"/>
                </a:lnTo>
                <a:lnTo>
                  <a:pt x="2420" y="68968"/>
                </a:lnTo>
                <a:lnTo>
                  <a:pt x="3454" y="69655"/>
                </a:lnTo>
                <a:lnTo>
                  <a:pt x="4487" y="70002"/>
                </a:lnTo>
                <a:lnTo>
                  <a:pt x="5521" y="70349"/>
                </a:lnTo>
                <a:lnTo>
                  <a:pt x="17937" y="71722"/>
                </a:lnTo>
                <a:lnTo>
                  <a:pt x="17937" y="71722"/>
                </a:lnTo>
                <a:lnTo>
                  <a:pt x="18624" y="74136"/>
                </a:lnTo>
                <a:lnTo>
                  <a:pt x="19657" y="76727"/>
                </a:lnTo>
                <a:lnTo>
                  <a:pt x="20691" y="79141"/>
                </a:lnTo>
                <a:lnTo>
                  <a:pt x="21901" y="81554"/>
                </a:lnTo>
                <a:lnTo>
                  <a:pt x="14313" y="91210"/>
                </a:lnTo>
                <a:lnTo>
                  <a:pt x="14313" y="91210"/>
                </a:lnTo>
                <a:lnTo>
                  <a:pt x="13626" y="92243"/>
                </a:lnTo>
                <a:lnTo>
                  <a:pt x="13279" y="93277"/>
                </a:lnTo>
                <a:lnTo>
                  <a:pt x="12932" y="94310"/>
                </a:lnTo>
                <a:lnTo>
                  <a:pt x="12932" y="95344"/>
                </a:lnTo>
                <a:lnTo>
                  <a:pt x="13109" y="96554"/>
                </a:lnTo>
                <a:lnTo>
                  <a:pt x="13456" y="97588"/>
                </a:lnTo>
                <a:lnTo>
                  <a:pt x="13973" y="98621"/>
                </a:lnTo>
                <a:lnTo>
                  <a:pt x="14660" y="99485"/>
                </a:lnTo>
                <a:lnTo>
                  <a:pt x="20521" y="105346"/>
                </a:lnTo>
                <a:lnTo>
                  <a:pt x="20521" y="105346"/>
                </a:lnTo>
                <a:lnTo>
                  <a:pt x="21385" y="106033"/>
                </a:lnTo>
                <a:lnTo>
                  <a:pt x="22418" y="106550"/>
                </a:lnTo>
                <a:lnTo>
                  <a:pt x="23452" y="106897"/>
                </a:lnTo>
                <a:lnTo>
                  <a:pt x="24662" y="107067"/>
                </a:lnTo>
                <a:lnTo>
                  <a:pt x="25696" y="107067"/>
                </a:lnTo>
                <a:lnTo>
                  <a:pt x="26729" y="106727"/>
                </a:lnTo>
                <a:lnTo>
                  <a:pt x="27763" y="106380"/>
                </a:lnTo>
                <a:lnTo>
                  <a:pt x="28796" y="105863"/>
                </a:lnTo>
                <a:lnTo>
                  <a:pt x="38452" y="98105"/>
                </a:lnTo>
                <a:lnTo>
                  <a:pt x="38452" y="98105"/>
                </a:lnTo>
                <a:lnTo>
                  <a:pt x="40865" y="99308"/>
                </a:lnTo>
                <a:lnTo>
                  <a:pt x="43279" y="100342"/>
                </a:lnTo>
                <a:lnTo>
                  <a:pt x="45863" y="101382"/>
                </a:lnTo>
                <a:lnTo>
                  <a:pt x="48277" y="102069"/>
                </a:lnTo>
                <a:lnTo>
                  <a:pt x="49657" y="114485"/>
                </a:lnTo>
                <a:lnTo>
                  <a:pt x="49657" y="114485"/>
                </a:lnTo>
                <a:lnTo>
                  <a:pt x="50004" y="115519"/>
                </a:lnTo>
                <a:lnTo>
                  <a:pt x="50344" y="116552"/>
                </a:lnTo>
                <a:lnTo>
                  <a:pt x="51038" y="117586"/>
                </a:lnTo>
                <a:lnTo>
                  <a:pt x="51724" y="118272"/>
                </a:lnTo>
                <a:lnTo>
                  <a:pt x="52758" y="118966"/>
                </a:lnTo>
                <a:lnTo>
                  <a:pt x="53621" y="119483"/>
                </a:lnTo>
                <a:lnTo>
                  <a:pt x="54655" y="119830"/>
                </a:lnTo>
                <a:lnTo>
                  <a:pt x="55865" y="120000"/>
                </a:lnTo>
                <a:lnTo>
                  <a:pt x="64141" y="120000"/>
                </a:lnTo>
                <a:lnTo>
                  <a:pt x="64141" y="120000"/>
                </a:lnTo>
                <a:lnTo>
                  <a:pt x="65344" y="119830"/>
                </a:lnTo>
                <a:lnTo>
                  <a:pt x="66385" y="119483"/>
                </a:lnTo>
                <a:lnTo>
                  <a:pt x="67241" y="118966"/>
                </a:lnTo>
                <a:lnTo>
                  <a:pt x="68275" y="118272"/>
                </a:lnTo>
                <a:lnTo>
                  <a:pt x="68968" y="117586"/>
                </a:lnTo>
                <a:lnTo>
                  <a:pt x="69655" y="116552"/>
                </a:lnTo>
                <a:lnTo>
                  <a:pt x="70002" y="115519"/>
                </a:lnTo>
                <a:lnTo>
                  <a:pt x="70349" y="114485"/>
                </a:lnTo>
                <a:lnTo>
                  <a:pt x="71729" y="102069"/>
                </a:lnTo>
                <a:lnTo>
                  <a:pt x="71729" y="102069"/>
                </a:lnTo>
                <a:lnTo>
                  <a:pt x="74136" y="101382"/>
                </a:lnTo>
                <a:lnTo>
                  <a:pt x="76727" y="100342"/>
                </a:lnTo>
                <a:lnTo>
                  <a:pt x="79141" y="99308"/>
                </a:lnTo>
                <a:lnTo>
                  <a:pt x="81554" y="98105"/>
                </a:lnTo>
                <a:lnTo>
                  <a:pt x="91210" y="105863"/>
                </a:lnTo>
                <a:lnTo>
                  <a:pt x="91210" y="105863"/>
                </a:lnTo>
                <a:lnTo>
                  <a:pt x="92243" y="106380"/>
                </a:lnTo>
                <a:lnTo>
                  <a:pt x="93277" y="106727"/>
                </a:lnTo>
                <a:lnTo>
                  <a:pt x="94310" y="107067"/>
                </a:lnTo>
                <a:lnTo>
                  <a:pt x="95344" y="107067"/>
                </a:lnTo>
                <a:lnTo>
                  <a:pt x="96554" y="106897"/>
                </a:lnTo>
                <a:lnTo>
                  <a:pt x="97588" y="106550"/>
                </a:lnTo>
                <a:lnTo>
                  <a:pt x="98621" y="106033"/>
                </a:lnTo>
                <a:lnTo>
                  <a:pt x="99485" y="105346"/>
                </a:lnTo>
                <a:lnTo>
                  <a:pt x="105346" y="99485"/>
                </a:lnTo>
                <a:lnTo>
                  <a:pt x="105346" y="99485"/>
                </a:lnTo>
                <a:lnTo>
                  <a:pt x="106033" y="98621"/>
                </a:lnTo>
                <a:lnTo>
                  <a:pt x="106550" y="97588"/>
                </a:lnTo>
                <a:lnTo>
                  <a:pt x="106897" y="96554"/>
                </a:lnTo>
                <a:lnTo>
                  <a:pt x="107067" y="95344"/>
                </a:lnTo>
                <a:lnTo>
                  <a:pt x="107067" y="94310"/>
                </a:lnTo>
                <a:lnTo>
                  <a:pt x="106727" y="93277"/>
                </a:lnTo>
                <a:lnTo>
                  <a:pt x="106380" y="92243"/>
                </a:lnTo>
                <a:lnTo>
                  <a:pt x="105863" y="91210"/>
                </a:lnTo>
                <a:lnTo>
                  <a:pt x="98105" y="81554"/>
                </a:lnTo>
                <a:lnTo>
                  <a:pt x="98105" y="81554"/>
                </a:lnTo>
                <a:lnTo>
                  <a:pt x="99308" y="79141"/>
                </a:lnTo>
                <a:lnTo>
                  <a:pt x="100342" y="76727"/>
                </a:lnTo>
                <a:lnTo>
                  <a:pt x="101382" y="74136"/>
                </a:lnTo>
                <a:lnTo>
                  <a:pt x="102069" y="71722"/>
                </a:lnTo>
                <a:lnTo>
                  <a:pt x="114485" y="70349"/>
                </a:lnTo>
                <a:lnTo>
                  <a:pt x="114485" y="70349"/>
                </a:lnTo>
                <a:lnTo>
                  <a:pt x="115519" y="70002"/>
                </a:lnTo>
                <a:lnTo>
                  <a:pt x="116552" y="69655"/>
                </a:lnTo>
                <a:lnTo>
                  <a:pt x="117586" y="68968"/>
                </a:lnTo>
                <a:lnTo>
                  <a:pt x="118272" y="68275"/>
                </a:lnTo>
                <a:lnTo>
                  <a:pt x="118966" y="67241"/>
                </a:lnTo>
                <a:lnTo>
                  <a:pt x="119483" y="66378"/>
                </a:lnTo>
                <a:lnTo>
                  <a:pt x="119830" y="65344"/>
                </a:lnTo>
                <a:lnTo>
                  <a:pt x="120000" y="64141"/>
                </a:lnTo>
                <a:lnTo>
                  <a:pt x="120000" y="55865"/>
                </a:lnTo>
                <a:lnTo>
                  <a:pt x="120000" y="55865"/>
                </a:lnTo>
                <a:lnTo>
                  <a:pt x="119830" y="54655"/>
                </a:lnTo>
                <a:lnTo>
                  <a:pt x="119483" y="53621"/>
                </a:lnTo>
                <a:lnTo>
                  <a:pt x="118966" y="52758"/>
                </a:lnTo>
                <a:lnTo>
                  <a:pt x="118272" y="51724"/>
                </a:lnTo>
                <a:lnTo>
                  <a:pt x="117586" y="51038"/>
                </a:lnTo>
                <a:lnTo>
                  <a:pt x="116552" y="50344"/>
                </a:lnTo>
                <a:lnTo>
                  <a:pt x="115519" y="50004"/>
                </a:lnTo>
                <a:lnTo>
                  <a:pt x="114485" y="49657"/>
                </a:lnTo>
                <a:lnTo>
                  <a:pt x="114485" y="49657"/>
                </a:lnTo>
                <a:close/>
                <a:moveTo>
                  <a:pt x="73796" y="73796"/>
                </a:moveTo>
                <a:lnTo>
                  <a:pt x="73796" y="73796"/>
                </a:lnTo>
                <a:lnTo>
                  <a:pt x="72246" y="75176"/>
                </a:lnTo>
                <a:lnTo>
                  <a:pt x="70689" y="76210"/>
                </a:lnTo>
                <a:lnTo>
                  <a:pt x="69138" y="77243"/>
                </a:lnTo>
                <a:lnTo>
                  <a:pt x="67418" y="78107"/>
                </a:lnTo>
                <a:lnTo>
                  <a:pt x="65521" y="78624"/>
                </a:lnTo>
                <a:lnTo>
                  <a:pt x="63794" y="79141"/>
                </a:lnTo>
                <a:lnTo>
                  <a:pt x="61897" y="79480"/>
                </a:lnTo>
                <a:lnTo>
                  <a:pt x="60000" y="79480"/>
                </a:lnTo>
                <a:lnTo>
                  <a:pt x="58102" y="79480"/>
                </a:lnTo>
                <a:lnTo>
                  <a:pt x="56212" y="79141"/>
                </a:lnTo>
                <a:lnTo>
                  <a:pt x="54485" y="78624"/>
                </a:lnTo>
                <a:lnTo>
                  <a:pt x="52588" y="78107"/>
                </a:lnTo>
                <a:lnTo>
                  <a:pt x="50868" y="77243"/>
                </a:lnTo>
                <a:lnTo>
                  <a:pt x="49310" y="76210"/>
                </a:lnTo>
                <a:lnTo>
                  <a:pt x="47760" y="75176"/>
                </a:lnTo>
                <a:lnTo>
                  <a:pt x="46210" y="73796"/>
                </a:lnTo>
                <a:lnTo>
                  <a:pt x="46210" y="73796"/>
                </a:lnTo>
                <a:lnTo>
                  <a:pt x="44830" y="72246"/>
                </a:lnTo>
                <a:lnTo>
                  <a:pt x="43796" y="70689"/>
                </a:lnTo>
                <a:lnTo>
                  <a:pt x="42763" y="69138"/>
                </a:lnTo>
                <a:lnTo>
                  <a:pt x="41899" y="67418"/>
                </a:lnTo>
                <a:lnTo>
                  <a:pt x="41382" y="65521"/>
                </a:lnTo>
                <a:lnTo>
                  <a:pt x="40865" y="63794"/>
                </a:lnTo>
                <a:lnTo>
                  <a:pt x="40519" y="61897"/>
                </a:lnTo>
                <a:lnTo>
                  <a:pt x="40519" y="60000"/>
                </a:lnTo>
                <a:lnTo>
                  <a:pt x="40519" y="58102"/>
                </a:lnTo>
                <a:lnTo>
                  <a:pt x="40865" y="56212"/>
                </a:lnTo>
                <a:lnTo>
                  <a:pt x="41382" y="54485"/>
                </a:lnTo>
                <a:lnTo>
                  <a:pt x="41899" y="52588"/>
                </a:lnTo>
                <a:lnTo>
                  <a:pt x="42763" y="50868"/>
                </a:lnTo>
                <a:lnTo>
                  <a:pt x="43796" y="49310"/>
                </a:lnTo>
                <a:lnTo>
                  <a:pt x="44830" y="47760"/>
                </a:lnTo>
                <a:lnTo>
                  <a:pt x="46210" y="46210"/>
                </a:lnTo>
                <a:lnTo>
                  <a:pt x="46210" y="46210"/>
                </a:lnTo>
                <a:lnTo>
                  <a:pt x="47760" y="44830"/>
                </a:lnTo>
                <a:lnTo>
                  <a:pt x="49310" y="43796"/>
                </a:lnTo>
                <a:lnTo>
                  <a:pt x="50868" y="42763"/>
                </a:lnTo>
                <a:lnTo>
                  <a:pt x="52588" y="41899"/>
                </a:lnTo>
                <a:lnTo>
                  <a:pt x="54485" y="41382"/>
                </a:lnTo>
                <a:lnTo>
                  <a:pt x="56212" y="40865"/>
                </a:lnTo>
                <a:lnTo>
                  <a:pt x="58102" y="40519"/>
                </a:lnTo>
                <a:lnTo>
                  <a:pt x="60000" y="40519"/>
                </a:lnTo>
                <a:lnTo>
                  <a:pt x="61897" y="40519"/>
                </a:lnTo>
                <a:lnTo>
                  <a:pt x="63794" y="40865"/>
                </a:lnTo>
                <a:lnTo>
                  <a:pt x="65521" y="41382"/>
                </a:lnTo>
                <a:lnTo>
                  <a:pt x="67418" y="41899"/>
                </a:lnTo>
                <a:lnTo>
                  <a:pt x="69138" y="42763"/>
                </a:lnTo>
                <a:lnTo>
                  <a:pt x="70689" y="43796"/>
                </a:lnTo>
                <a:lnTo>
                  <a:pt x="72246" y="44830"/>
                </a:lnTo>
                <a:lnTo>
                  <a:pt x="73796" y="46210"/>
                </a:lnTo>
                <a:lnTo>
                  <a:pt x="73796" y="46210"/>
                </a:lnTo>
                <a:lnTo>
                  <a:pt x="75176" y="47760"/>
                </a:lnTo>
                <a:lnTo>
                  <a:pt x="76210" y="49310"/>
                </a:lnTo>
                <a:lnTo>
                  <a:pt x="77243" y="50868"/>
                </a:lnTo>
                <a:lnTo>
                  <a:pt x="78107" y="52588"/>
                </a:lnTo>
                <a:lnTo>
                  <a:pt x="78624" y="54485"/>
                </a:lnTo>
                <a:lnTo>
                  <a:pt x="79141" y="56212"/>
                </a:lnTo>
                <a:lnTo>
                  <a:pt x="79480" y="58102"/>
                </a:lnTo>
                <a:lnTo>
                  <a:pt x="79480" y="60000"/>
                </a:lnTo>
                <a:lnTo>
                  <a:pt x="79480" y="61897"/>
                </a:lnTo>
                <a:lnTo>
                  <a:pt x="79141" y="63794"/>
                </a:lnTo>
                <a:lnTo>
                  <a:pt x="78624" y="65521"/>
                </a:lnTo>
                <a:lnTo>
                  <a:pt x="78107" y="67418"/>
                </a:lnTo>
                <a:lnTo>
                  <a:pt x="77243" y="69138"/>
                </a:lnTo>
                <a:lnTo>
                  <a:pt x="76210" y="70689"/>
                </a:lnTo>
                <a:lnTo>
                  <a:pt x="75176" y="72246"/>
                </a:lnTo>
                <a:lnTo>
                  <a:pt x="73796" y="73796"/>
                </a:lnTo>
                <a:lnTo>
                  <a:pt x="73796" y="73796"/>
                </a:lnTo>
                <a:close/>
              </a:path>
            </a:pathLst>
          </a:custGeom>
          <a:noFill/>
          <a:ln cap="rnd" cmpd="sng" w="9525">
            <a:solidFill>
              <a:srgbClr val="0000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pic>
        <p:nvPicPr>
          <p:cNvPr id="558" name="Shape 558"/>
          <p:cNvPicPr preferRelativeResize="0"/>
          <p:nvPr/>
        </p:nvPicPr>
        <p:blipFill rotWithShape="1">
          <a:blip r:embed="rId3">
            <a:alphaModFix/>
          </a:blip>
          <a:srcRect b="0" l="0" r="0" t="0"/>
          <a:stretch/>
        </p:blipFill>
        <p:spPr>
          <a:xfrm>
            <a:off x="1600645" y="3237577"/>
            <a:ext cx="6448300" cy="1687915"/>
          </a:xfrm>
          <a:prstGeom prst="rect">
            <a:avLst/>
          </a:prstGeom>
          <a:noFill/>
          <a:ln>
            <a:noFill/>
          </a:ln>
        </p:spPr>
      </p:pic>
      <p:pic>
        <p:nvPicPr>
          <p:cNvPr id="559" name="Shape 559"/>
          <p:cNvPicPr preferRelativeResize="0"/>
          <p:nvPr/>
        </p:nvPicPr>
        <p:blipFill rotWithShape="1">
          <a:blip r:embed="rId4">
            <a:alphaModFix/>
          </a:blip>
          <a:srcRect b="0" l="0" r="0" t="0"/>
          <a:stretch/>
        </p:blipFill>
        <p:spPr>
          <a:xfrm>
            <a:off x="1861818" y="1318573"/>
            <a:ext cx="2577027" cy="1930411"/>
          </a:xfrm>
          <a:prstGeom prst="rect">
            <a:avLst/>
          </a:prstGeom>
          <a:noFill/>
          <a:ln>
            <a:noFill/>
          </a:ln>
        </p:spPr>
      </p:pic>
      <p:pic>
        <p:nvPicPr>
          <p:cNvPr id="560" name="Shape 560"/>
          <p:cNvPicPr preferRelativeResize="0"/>
          <p:nvPr/>
        </p:nvPicPr>
        <p:blipFill rotWithShape="1">
          <a:blip r:embed="rId5">
            <a:alphaModFix/>
          </a:blip>
          <a:srcRect b="0" l="0" r="0" t="0"/>
          <a:stretch/>
        </p:blipFill>
        <p:spPr>
          <a:xfrm>
            <a:off x="5385821" y="1307166"/>
            <a:ext cx="1716149" cy="1910310"/>
          </a:xfrm>
          <a:prstGeom prst="rect">
            <a:avLst/>
          </a:prstGeom>
          <a:noFill/>
          <a:ln>
            <a:noFill/>
          </a:ln>
        </p:spPr>
      </p:pic>
      <p:pic>
        <p:nvPicPr>
          <p:cNvPr id="561" name="Shape 561"/>
          <p:cNvPicPr preferRelativeResize="0"/>
          <p:nvPr/>
        </p:nvPicPr>
        <p:blipFill rotWithShape="1">
          <a:blip r:embed="rId6">
            <a:alphaModFix/>
          </a:blip>
          <a:srcRect b="12958" l="0" r="0" t="0"/>
          <a:stretch/>
        </p:blipFill>
        <p:spPr>
          <a:xfrm flipH="1">
            <a:off x="611558" y="691287"/>
            <a:ext cx="874825" cy="76824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0" name="Shape 130"/>
        <p:cNvGrpSpPr/>
        <p:nvPr/>
      </p:nvGrpSpPr>
      <p:grpSpPr>
        <a:xfrm>
          <a:off x="0" y="0"/>
          <a:ext cx="0" cy="0"/>
          <a:chOff x="0" y="0"/>
          <a:chExt cx="0" cy="0"/>
        </a:xfrm>
      </p:grpSpPr>
      <p:sp>
        <p:nvSpPr>
          <p:cNvPr id="131" name="Shape 131"/>
          <p:cNvSpPr txBox="1"/>
          <p:nvPr>
            <p:ph type="title"/>
          </p:nvPr>
        </p:nvSpPr>
        <p:spPr>
          <a:xfrm>
            <a:off x="1381250" y="922675"/>
            <a:ext cx="4210199" cy="435599"/>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Lora"/>
              <a:buNone/>
            </a:pPr>
            <a:r>
              <a:rPr b="1" i="0" lang="en" sz="2000" u="none" cap="none" strike="noStrike">
                <a:solidFill>
                  <a:srgbClr val="000000"/>
                </a:solidFill>
                <a:latin typeface="Lora"/>
                <a:ea typeface="Lora"/>
                <a:cs typeface="Lora"/>
                <a:sym typeface="Lora"/>
              </a:rPr>
              <a:t>Client Background: A Young, Talented Team with a Novel Idea</a:t>
            </a:r>
          </a:p>
        </p:txBody>
      </p:sp>
      <p:sp>
        <p:nvSpPr>
          <p:cNvPr id="132" name="Shape 132"/>
          <p:cNvSpPr txBox="1"/>
          <p:nvPr>
            <p:ph idx="1" type="body"/>
          </p:nvPr>
        </p:nvSpPr>
        <p:spPr>
          <a:xfrm>
            <a:off x="847250" y="1663075"/>
            <a:ext cx="3821400" cy="3384300"/>
          </a:xfrm>
          <a:prstGeom prst="rect">
            <a:avLst/>
          </a:prstGeom>
          <a:noFill/>
          <a:ln>
            <a:noFill/>
          </a:ln>
        </p:spPr>
        <p:txBody>
          <a:bodyPr anchorCtr="0" anchor="t" bIns="91425" lIns="91425" rIns="91425" tIns="91425">
            <a:noAutofit/>
          </a:bodyPr>
          <a:lstStyle/>
          <a:p>
            <a:pPr indent="-342900" lvl="0" marL="457200" marR="0" rtl="0" algn="l">
              <a:lnSpc>
                <a:spcPct val="90000"/>
              </a:lnSpc>
              <a:spcBef>
                <a:spcPts val="0"/>
              </a:spcBef>
              <a:spcAft>
                <a:spcPts val="0"/>
              </a:spcAft>
              <a:buClr>
                <a:srgbClr val="FFC000"/>
              </a:buClr>
              <a:buSzPct val="100000"/>
              <a:buFont typeface="Quattrocento Sans"/>
              <a:buChar char="◉"/>
            </a:pPr>
            <a:r>
              <a:rPr b="0" i="0" lang="en" sz="1800" u="none" cap="none" strike="noStrike">
                <a:solidFill>
                  <a:schemeClr val="dk1"/>
                </a:solidFill>
                <a:latin typeface="Quattrocento Sans"/>
                <a:ea typeface="Quattrocento Sans"/>
                <a:cs typeface="Quattrocento Sans"/>
                <a:sym typeface="Quattrocento Sans"/>
              </a:rPr>
              <a:t>Startup based in New York City</a:t>
            </a:r>
          </a:p>
          <a:p>
            <a:pPr indent="-342900" lvl="0" marL="457200" marR="0" rtl="0" algn="l">
              <a:lnSpc>
                <a:spcPct val="90000"/>
              </a:lnSpc>
              <a:spcBef>
                <a:spcPts val="1000"/>
              </a:spcBef>
              <a:spcAft>
                <a:spcPts val="0"/>
              </a:spcAft>
              <a:buClr>
                <a:srgbClr val="FFC000"/>
              </a:buClr>
              <a:buSzPct val="100000"/>
              <a:buFont typeface="Quattrocento Sans"/>
              <a:buChar char="◉"/>
            </a:pPr>
            <a:r>
              <a:rPr b="0" i="0" lang="en" sz="1800" u="none" cap="none" strike="noStrike">
                <a:solidFill>
                  <a:schemeClr val="dk1"/>
                </a:solidFill>
                <a:latin typeface="Quattrocento Sans"/>
                <a:ea typeface="Quattrocento Sans"/>
                <a:cs typeface="Quattrocento Sans"/>
                <a:sym typeface="Quattrocento Sans"/>
              </a:rPr>
              <a:t>Started by Tony (McKinsey Consultant) and Eric (Controller at startup)</a:t>
            </a:r>
          </a:p>
          <a:p>
            <a:pPr indent="-342900" lvl="0" marL="457200" marR="0" rtl="0" algn="l">
              <a:lnSpc>
                <a:spcPct val="90000"/>
              </a:lnSpc>
              <a:spcBef>
                <a:spcPts val="1000"/>
              </a:spcBef>
              <a:spcAft>
                <a:spcPts val="0"/>
              </a:spcAft>
              <a:buClr>
                <a:srgbClr val="FFC000"/>
              </a:buClr>
              <a:buSzPct val="100000"/>
              <a:buFont typeface="Quattrocento Sans"/>
              <a:buChar char="◉"/>
            </a:pPr>
            <a:r>
              <a:rPr b="0" i="0" lang="en" sz="1800" u="none" cap="none" strike="noStrike">
                <a:solidFill>
                  <a:schemeClr val="dk1"/>
                </a:solidFill>
                <a:latin typeface="Quattrocento Sans"/>
                <a:ea typeface="Quattrocento Sans"/>
                <a:cs typeface="Quattrocento Sans"/>
                <a:sym typeface="Quattrocento Sans"/>
              </a:rPr>
              <a:t>Started out selling only 1 product </a:t>
            </a:r>
          </a:p>
          <a:p>
            <a:pPr indent="-342900" lvl="0" marL="457200" marR="0" rtl="0" algn="l">
              <a:lnSpc>
                <a:spcPct val="90000"/>
              </a:lnSpc>
              <a:spcBef>
                <a:spcPts val="1000"/>
              </a:spcBef>
              <a:spcAft>
                <a:spcPts val="0"/>
              </a:spcAft>
              <a:buClr>
                <a:srgbClr val="FFC000"/>
              </a:buClr>
              <a:buSzPct val="100000"/>
              <a:buFont typeface="Quattrocento Sans"/>
              <a:buChar char="◉"/>
            </a:pPr>
            <a:r>
              <a:rPr b="0" i="0" lang="en" sz="1800" u="none" cap="none" strike="noStrike">
                <a:solidFill>
                  <a:schemeClr val="dk1"/>
                </a:solidFill>
                <a:latin typeface="Quattrocento Sans"/>
                <a:ea typeface="Quattrocento Sans"/>
                <a:cs typeface="Quattrocento Sans"/>
                <a:sym typeface="Quattrocento Sans"/>
              </a:rPr>
              <a:t>Sold only about 15-20 soups a week, priced at $8 each</a:t>
            </a:r>
          </a:p>
          <a:p>
            <a:pPr indent="127000" lvl="0" marL="0" marR="0" rtl="0" algn="l">
              <a:lnSpc>
                <a:spcPct val="100000"/>
              </a:lnSpc>
              <a:spcBef>
                <a:spcPts val="0"/>
              </a:spcBef>
              <a:spcAft>
                <a:spcPts val="0"/>
              </a:spcAft>
              <a:buClr>
                <a:srgbClr val="FFCD00"/>
              </a:buClr>
              <a:buSzPct val="25000"/>
              <a:buFont typeface="Quattrocento Sans"/>
              <a:buNone/>
            </a:pPr>
            <a:r>
              <a:t/>
            </a:r>
            <a:endParaRPr b="0" i="0" sz="1800" u="none" cap="none" strike="noStrike">
              <a:solidFill>
                <a:srgbClr val="000000"/>
              </a:solidFill>
              <a:latin typeface="Quattrocento Sans"/>
              <a:ea typeface="Quattrocento Sans"/>
              <a:cs typeface="Quattrocento Sans"/>
              <a:sym typeface="Quattrocento Sans"/>
            </a:endParaRPr>
          </a:p>
        </p:txBody>
      </p:sp>
      <p:pic>
        <p:nvPicPr>
          <p:cNvPr id="133" name="Shape 133"/>
          <p:cNvPicPr preferRelativeResize="0"/>
          <p:nvPr/>
        </p:nvPicPr>
        <p:blipFill rotWithShape="1">
          <a:blip r:embed="rId3">
            <a:alphaModFix/>
          </a:blip>
          <a:srcRect b="0" l="0" r="0" t="0"/>
          <a:stretch/>
        </p:blipFill>
        <p:spPr>
          <a:xfrm>
            <a:off x="6982435" y="1531175"/>
            <a:ext cx="2047873" cy="3038475"/>
          </a:xfrm>
          <a:prstGeom prst="rect">
            <a:avLst/>
          </a:prstGeom>
          <a:noFill/>
          <a:ln>
            <a:noFill/>
          </a:ln>
        </p:spPr>
      </p:pic>
      <p:pic>
        <p:nvPicPr>
          <p:cNvPr id="134" name="Shape 134"/>
          <p:cNvPicPr preferRelativeResize="0"/>
          <p:nvPr/>
        </p:nvPicPr>
        <p:blipFill rotWithShape="1">
          <a:blip r:embed="rId4">
            <a:alphaModFix/>
          </a:blip>
          <a:srcRect b="0" l="0" r="0" t="0"/>
          <a:stretch/>
        </p:blipFill>
        <p:spPr>
          <a:xfrm>
            <a:off x="5039350" y="1545475"/>
            <a:ext cx="1943100" cy="3009899"/>
          </a:xfrm>
          <a:prstGeom prst="rect">
            <a:avLst/>
          </a:prstGeom>
          <a:noFill/>
          <a:ln>
            <a:noFill/>
          </a:ln>
        </p:spPr>
      </p:pic>
      <p:pic>
        <p:nvPicPr>
          <p:cNvPr id="135" name="Shape 135"/>
          <p:cNvPicPr preferRelativeResize="0"/>
          <p:nvPr/>
        </p:nvPicPr>
        <p:blipFill rotWithShape="1">
          <a:blip r:embed="rId5">
            <a:alphaModFix/>
          </a:blip>
          <a:srcRect b="12958" l="0" r="0" t="0"/>
          <a:stretch/>
        </p:blipFill>
        <p:spPr>
          <a:xfrm flipH="1">
            <a:off x="620345" y="685091"/>
            <a:ext cx="874825" cy="768249"/>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65" name="Shape 565"/>
        <p:cNvGrpSpPr/>
        <p:nvPr/>
      </p:nvGrpSpPr>
      <p:grpSpPr>
        <a:xfrm>
          <a:off x="0" y="0"/>
          <a:ext cx="0" cy="0"/>
          <a:chOff x="0" y="0"/>
          <a:chExt cx="0" cy="0"/>
        </a:xfrm>
      </p:grpSpPr>
      <p:sp>
        <p:nvSpPr>
          <p:cNvPr id="566" name="Shape 566"/>
          <p:cNvSpPr txBox="1"/>
          <p:nvPr>
            <p:ph type="title"/>
          </p:nvPr>
        </p:nvSpPr>
        <p:spPr>
          <a:xfrm>
            <a:off x="1381250" y="871566"/>
            <a:ext cx="4342654" cy="435599"/>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Lora"/>
              <a:buNone/>
            </a:pPr>
            <a:r>
              <a:rPr b="1" i="0" lang="en" sz="2000" u="none" cap="none" strike="noStrike">
                <a:solidFill>
                  <a:srgbClr val="000000"/>
                </a:solidFill>
                <a:latin typeface="Lora"/>
                <a:ea typeface="Lora"/>
                <a:cs typeface="Lora"/>
                <a:sym typeface="Lora"/>
              </a:rPr>
              <a:t>Other Outcomes: Facebook</a:t>
            </a:r>
          </a:p>
        </p:txBody>
      </p:sp>
      <p:sp>
        <p:nvSpPr>
          <p:cNvPr id="567" name="Shape 567"/>
          <p:cNvSpPr/>
          <p:nvPr/>
        </p:nvSpPr>
        <p:spPr>
          <a:xfrm>
            <a:off x="852554" y="962370"/>
            <a:ext cx="356202" cy="356202"/>
          </a:xfrm>
          <a:custGeom>
            <a:pathLst>
              <a:path extrusionOk="0" fill="none" h="120000" w="120000">
                <a:moveTo>
                  <a:pt x="114485" y="49657"/>
                </a:moveTo>
                <a:lnTo>
                  <a:pt x="102069" y="48277"/>
                </a:lnTo>
                <a:lnTo>
                  <a:pt x="102069" y="48277"/>
                </a:lnTo>
                <a:lnTo>
                  <a:pt x="101382" y="45863"/>
                </a:lnTo>
                <a:lnTo>
                  <a:pt x="100342" y="43279"/>
                </a:lnTo>
                <a:lnTo>
                  <a:pt x="99308" y="40865"/>
                </a:lnTo>
                <a:lnTo>
                  <a:pt x="98105" y="38452"/>
                </a:lnTo>
                <a:lnTo>
                  <a:pt x="105863" y="28796"/>
                </a:lnTo>
                <a:lnTo>
                  <a:pt x="105863" y="28796"/>
                </a:lnTo>
                <a:lnTo>
                  <a:pt x="106380" y="27763"/>
                </a:lnTo>
                <a:lnTo>
                  <a:pt x="106727" y="26729"/>
                </a:lnTo>
                <a:lnTo>
                  <a:pt x="107067" y="25696"/>
                </a:lnTo>
                <a:lnTo>
                  <a:pt x="107067" y="24662"/>
                </a:lnTo>
                <a:lnTo>
                  <a:pt x="106897" y="23452"/>
                </a:lnTo>
                <a:lnTo>
                  <a:pt x="106550" y="22418"/>
                </a:lnTo>
                <a:lnTo>
                  <a:pt x="106033" y="21385"/>
                </a:lnTo>
                <a:lnTo>
                  <a:pt x="105346" y="20521"/>
                </a:lnTo>
                <a:lnTo>
                  <a:pt x="99485" y="14660"/>
                </a:lnTo>
                <a:lnTo>
                  <a:pt x="99485" y="14660"/>
                </a:lnTo>
                <a:lnTo>
                  <a:pt x="98621" y="13973"/>
                </a:lnTo>
                <a:lnTo>
                  <a:pt x="97588" y="13456"/>
                </a:lnTo>
                <a:lnTo>
                  <a:pt x="96554" y="13109"/>
                </a:lnTo>
                <a:lnTo>
                  <a:pt x="95344" y="12932"/>
                </a:lnTo>
                <a:lnTo>
                  <a:pt x="94310" y="12932"/>
                </a:lnTo>
                <a:lnTo>
                  <a:pt x="93277" y="13279"/>
                </a:lnTo>
                <a:lnTo>
                  <a:pt x="92243" y="13626"/>
                </a:lnTo>
                <a:lnTo>
                  <a:pt x="91210" y="14313"/>
                </a:lnTo>
                <a:lnTo>
                  <a:pt x="81554" y="21901"/>
                </a:lnTo>
                <a:lnTo>
                  <a:pt x="81554" y="21901"/>
                </a:lnTo>
                <a:lnTo>
                  <a:pt x="79141" y="20691"/>
                </a:lnTo>
                <a:lnTo>
                  <a:pt x="76727" y="19657"/>
                </a:lnTo>
                <a:lnTo>
                  <a:pt x="74136" y="18624"/>
                </a:lnTo>
                <a:lnTo>
                  <a:pt x="71729" y="17937"/>
                </a:lnTo>
                <a:lnTo>
                  <a:pt x="70349" y="5521"/>
                </a:lnTo>
                <a:lnTo>
                  <a:pt x="70349" y="5521"/>
                </a:lnTo>
                <a:lnTo>
                  <a:pt x="70002" y="4487"/>
                </a:lnTo>
                <a:lnTo>
                  <a:pt x="69655" y="3454"/>
                </a:lnTo>
                <a:lnTo>
                  <a:pt x="68968" y="2420"/>
                </a:lnTo>
                <a:lnTo>
                  <a:pt x="68275" y="1727"/>
                </a:lnTo>
                <a:lnTo>
                  <a:pt x="67241" y="1040"/>
                </a:lnTo>
                <a:lnTo>
                  <a:pt x="66385" y="523"/>
                </a:lnTo>
                <a:lnTo>
                  <a:pt x="65344" y="176"/>
                </a:lnTo>
                <a:lnTo>
                  <a:pt x="64141" y="7"/>
                </a:lnTo>
                <a:lnTo>
                  <a:pt x="55865" y="7"/>
                </a:lnTo>
                <a:lnTo>
                  <a:pt x="55865" y="7"/>
                </a:lnTo>
                <a:lnTo>
                  <a:pt x="54655" y="176"/>
                </a:lnTo>
                <a:lnTo>
                  <a:pt x="53621" y="523"/>
                </a:lnTo>
                <a:lnTo>
                  <a:pt x="52758" y="1040"/>
                </a:lnTo>
                <a:lnTo>
                  <a:pt x="51724" y="1727"/>
                </a:lnTo>
                <a:lnTo>
                  <a:pt x="51038" y="2420"/>
                </a:lnTo>
                <a:lnTo>
                  <a:pt x="50344" y="3454"/>
                </a:lnTo>
                <a:lnTo>
                  <a:pt x="50004" y="4487"/>
                </a:lnTo>
                <a:lnTo>
                  <a:pt x="49657" y="5521"/>
                </a:lnTo>
                <a:lnTo>
                  <a:pt x="48277" y="17937"/>
                </a:lnTo>
                <a:lnTo>
                  <a:pt x="48277" y="17937"/>
                </a:lnTo>
                <a:lnTo>
                  <a:pt x="45863" y="18624"/>
                </a:lnTo>
                <a:lnTo>
                  <a:pt x="43279" y="19657"/>
                </a:lnTo>
                <a:lnTo>
                  <a:pt x="40865" y="20691"/>
                </a:lnTo>
                <a:lnTo>
                  <a:pt x="38452" y="21901"/>
                </a:lnTo>
                <a:lnTo>
                  <a:pt x="28796" y="14313"/>
                </a:lnTo>
                <a:lnTo>
                  <a:pt x="28796" y="14313"/>
                </a:lnTo>
                <a:lnTo>
                  <a:pt x="27763" y="13626"/>
                </a:lnTo>
                <a:lnTo>
                  <a:pt x="26729" y="13279"/>
                </a:lnTo>
                <a:lnTo>
                  <a:pt x="25696" y="12932"/>
                </a:lnTo>
                <a:lnTo>
                  <a:pt x="24662" y="12932"/>
                </a:lnTo>
                <a:lnTo>
                  <a:pt x="23452" y="13109"/>
                </a:lnTo>
                <a:lnTo>
                  <a:pt x="22418" y="13456"/>
                </a:lnTo>
                <a:lnTo>
                  <a:pt x="21385" y="13973"/>
                </a:lnTo>
                <a:lnTo>
                  <a:pt x="20521" y="14660"/>
                </a:lnTo>
                <a:lnTo>
                  <a:pt x="14660" y="20521"/>
                </a:lnTo>
                <a:lnTo>
                  <a:pt x="14660" y="20521"/>
                </a:lnTo>
                <a:lnTo>
                  <a:pt x="13973" y="21385"/>
                </a:lnTo>
                <a:lnTo>
                  <a:pt x="13456" y="22418"/>
                </a:lnTo>
                <a:lnTo>
                  <a:pt x="13109" y="23452"/>
                </a:lnTo>
                <a:lnTo>
                  <a:pt x="12932" y="24662"/>
                </a:lnTo>
                <a:lnTo>
                  <a:pt x="12932" y="25696"/>
                </a:lnTo>
                <a:lnTo>
                  <a:pt x="13279" y="26729"/>
                </a:lnTo>
                <a:lnTo>
                  <a:pt x="13626" y="27763"/>
                </a:lnTo>
                <a:lnTo>
                  <a:pt x="14313" y="28796"/>
                </a:lnTo>
                <a:lnTo>
                  <a:pt x="21901" y="38452"/>
                </a:lnTo>
                <a:lnTo>
                  <a:pt x="21901" y="38452"/>
                </a:lnTo>
                <a:lnTo>
                  <a:pt x="20691" y="40865"/>
                </a:lnTo>
                <a:lnTo>
                  <a:pt x="19657" y="43279"/>
                </a:lnTo>
                <a:lnTo>
                  <a:pt x="18624" y="45863"/>
                </a:lnTo>
                <a:lnTo>
                  <a:pt x="17937" y="48277"/>
                </a:lnTo>
                <a:lnTo>
                  <a:pt x="5521" y="49657"/>
                </a:lnTo>
                <a:lnTo>
                  <a:pt x="5521" y="49657"/>
                </a:lnTo>
                <a:lnTo>
                  <a:pt x="4487" y="50004"/>
                </a:lnTo>
                <a:lnTo>
                  <a:pt x="3454" y="50344"/>
                </a:lnTo>
                <a:lnTo>
                  <a:pt x="2420" y="51038"/>
                </a:lnTo>
                <a:lnTo>
                  <a:pt x="1727" y="51724"/>
                </a:lnTo>
                <a:lnTo>
                  <a:pt x="1040" y="52758"/>
                </a:lnTo>
                <a:lnTo>
                  <a:pt x="523" y="53621"/>
                </a:lnTo>
                <a:lnTo>
                  <a:pt x="176" y="54655"/>
                </a:lnTo>
                <a:lnTo>
                  <a:pt x="7" y="55865"/>
                </a:lnTo>
                <a:lnTo>
                  <a:pt x="7" y="64141"/>
                </a:lnTo>
                <a:lnTo>
                  <a:pt x="7" y="64141"/>
                </a:lnTo>
                <a:lnTo>
                  <a:pt x="176" y="65344"/>
                </a:lnTo>
                <a:lnTo>
                  <a:pt x="523" y="66378"/>
                </a:lnTo>
                <a:lnTo>
                  <a:pt x="1040" y="67241"/>
                </a:lnTo>
                <a:lnTo>
                  <a:pt x="1727" y="68275"/>
                </a:lnTo>
                <a:lnTo>
                  <a:pt x="2420" y="68968"/>
                </a:lnTo>
                <a:lnTo>
                  <a:pt x="3454" y="69655"/>
                </a:lnTo>
                <a:lnTo>
                  <a:pt x="4487" y="70002"/>
                </a:lnTo>
                <a:lnTo>
                  <a:pt x="5521" y="70349"/>
                </a:lnTo>
                <a:lnTo>
                  <a:pt x="17937" y="71722"/>
                </a:lnTo>
                <a:lnTo>
                  <a:pt x="17937" y="71722"/>
                </a:lnTo>
                <a:lnTo>
                  <a:pt x="18624" y="74136"/>
                </a:lnTo>
                <a:lnTo>
                  <a:pt x="19657" y="76727"/>
                </a:lnTo>
                <a:lnTo>
                  <a:pt x="20691" y="79141"/>
                </a:lnTo>
                <a:lnTo>
                  <a:pt x="21901" y="81554"/>
                </a:lnTo>
                <a:lnTo>
                  <a:pt x="14313" y="91210"/>
                </a:lnTo>
                <a:lnTo>
                  <a:pt x="14313" y="91210"/>
                </a:lnTo>
                <a:lnTo>
                  <a:pt x="13626" y="92243"/>
                </a:lnTo>
                <a:lnTo>
                  <a:pt x="13279" y="93277"/>
                </a:lnTo>
                <a:lnTo>
                  <a:pt x="12932" y="94310"/>
                </a:lnTo>
                <a:lnTo>
                  <a:pt x="12932" y="95344"/>
                </a:lnTo>
                <a:lnTo>
                  <a:pt x="13109" y="96554"/>
                </a:lnTo>
                <a:lnTo>
                  <a:pt x="13456" y="97588"/>
                </a:lnTo>
                <a:lnTo>
                  <a:pt x="13973" y="98621"/>
                </a:lnTo>
                <a:lnTo>
                  <a:pt x="14660" y="99485"/>
                </a:lnTo>
                <a:lnTo>
                  <a:pt x="20521" y="105346"/>
                </a:lnTo>
                <a:lnTo>
                  <a:pt x="20521" y="105346"/>
                </a:lnTo>
                <a:lnTo>
                  <a:pt x="21385" y="106033"/>
                </a:lnTo>
                <a:lnTo>
                  <a:pt x="22418" y="106550"/>
                </a:lnTo>
                <a:lnTo>
                  <a:pt x="23452" y="106897"/>
                </a:lnTo>
                <a:lnTo>
                  <a:pt x="24662" y="107067"/>
                </a:lnTo>
                <a:lnTo>
                  <a:pt x="25696" y="107067"/>
                </a:lnTo>
                <a:lnTo>
                  <a:pt x="26729" y="106727"/>
                </a:lnTo>
                <a:lnTo>
                  <a:pt x="27763" y="106380"/>
                </a:lnTo>
                <a:lnTo>
                  <a:pt x="28796" y="105863"/>
                </a:lnTo>
                <a:lnTo>
                  <a:pt x="38452" y="98105"/>
                </a:lnTo>
                <a:lnTo>
                  <a:pt x="38452" y="98105"/>
                </a:lnTo>
                <a:lnTo>
                  <a:pt x="40865" y="99308"/>
                </a:lnTo>
                <a:lnTo>
                  <a:pt x="43279" y="100342"/>
                </a:lnTo>
                <a:lnTo>
                  <a:pt x="45863" y="101382"/>
                </a:lnTo>
                <a:lnTo>
                  <a:pt x="48277" y="102069"/>
                </a:lnTo>
                <a:lnTo>
                  <a:pt x="49657" y="114485"/>
                </a:lnTo>
                <a:lnTo>
                  <a:pt x="49657" y="114485"/>
                </a:lnTo>
                <a:lnTo>
                  <a:pt x="50004" y="115519"/>
                </a:lnTo>
                <a:lnTo>
                  <a:pt x="50344" y="116552"/>
                </a:lnTo>
                <a:lnTo>
                  <a:pt x="51038" y="117586"/>
                </a:lnTo>
                <a:lnTo>
                  <a:pt x="51724" y="118272"/>
                </a:lnTo>
                <a:lnTo>
                  <a:pt x="52758" y="118966"/>
                </a:lnTo>
                <a:lnTo>
                  <a:pt x="53621" y="119483"/>
                </a:lnTo>
                <a:lnTo>
                  <a:pt x="54655" y="119830"/>
                </a:lnTo>
                <a:lnTo>
                  <a:pt x="55865" y="120000"/>
                </a:lnTo>
                <a:lnTo>
                  <a:pt x="64141" y="120000"/>
                </a:lnTo>
                <a:lnTo>
                  <a:pt x="64141" y="120000"/>
                </a:lnTo>
                <a:lnTo>
                  <a:pt x="65344" y="119830"/>
                </a:lnTo>
                <a:lnTo>
                  <a:pt x="66385" y="119483"/>
                </a:lnTo>
                <a:lnTo>
                  <a:pt x="67241" y="118966"/>
                </a:lnTo>
                <a:lnTo>
                  <a:pt x="68275" y="118272"/>
                </a:lnTo>
                <a:lnTo>
                  <a:pt x="68968" y="117586"/>
                </a:lnTo>
                <a:lnTo>
                  <a:pt x="69655" y="116552"/>
                </a:lnTo>
                <a:lnTo>
                  <a:pt x="70002" y="115519"/>
                </a:lnTo>
                <a:lnTo>
                  <a:pt x="70349" y="114485"/>
                </a:lnTo>
                <a:lnTo>
                  <a:pt x="71729" y="102069"/>
                </a:lnTo>
                <a:lnTo>
                  <a:pt x="71729" y="102069"/>
                </a:lnTo>
                <a:lnTo>
                  <a:pt x="74136" y="101382"/>
                </a:lnTo>
                <a:lnTo>
                  <a:pt x="76727" y="100342"/>
                </a:lnTo>
                <a:lnTo>
                  <a:pt x="79141" y="99308"/>
                </a:lnTo>
                <a:lnTo>
                  <a:pt x="81554" y="98105"/>
                </a:lnTo>
                <a:lnTo>
                  <a:pt x="91210" y="105863"/>
                </a:lnTo>
                <a:lnTo>
                  <a:pt x="91210" y="105863"/>
                </a:lnTo>
                <a:lnTo>
                  <a:pt x="92243" y="106380"/>
                </a:lnTo>
                <a:lnTo>
                  <a:pt x="93277" y="106727"/>
                </a:lnTo>
                <a:lnTo>
                  <a:pt x="94310" y="107067"/>
                </a:lnTo>
                <a:lnTo>
                  <a:pt x="95344" y="107067"/>
                </a:lnTo>
                <a:lnTo>
                  <a:pt x="96554" y="106897"/>
                </a:lnTo>
                <a:lnTo>
                  <a:pt x="97588" y="106550"/>
                </a:lnTo>
                <a:lnTo>
                  <a:pt x="98621" y="106033"/>
                </a:lnTo>
                <a:lnTo>
                  <a:pt x="99485" y="105346"/>
                </a:lnTo>
                <a:lnTo>
                  <a:pt x="105346" y="99485"/>
                </a:lnTo>
                <a:lnTo>
                  <a:pt x="105346" y="99485"/>
                </a:lnTo>
                <a:lnTo>
                  <a:pt x="106033" y="98621"/>
                </a:lnTo>
                <a:lnTo>
                  <a:pt x="106550" y="97588"/>
                </a:lnTo>
                <a:lnTo>
                  <a:pt x="106897" y="96554"/>
                </a:lnTo>
                <a:lnTo>
                  <a:pt x="107067" y="95344"/>
                </a:lnTo>
                <a:lnTo>
                  <a:pt x="107067" y="94310"/>
                </a:lnTo>
                <a:lnTo>
                  <a:pt x="106727" y="93277"/>
                </a:lnTo>
                <a:lnTo>
                  <a:pt x="106380" y="92243"/>
                </a:lnTo>
                <a:lnTo>
                  <a:pt x="105863" y="91210"/>
                </a:lnTo>
                <a:lnTo>
                  <a:pt x="98105" y="81554"/>
                </a:lnTo>
                <a:lnTo>
                  <a:pt x="98105" y="81554"/>
                </a:lnTo>
                <a:lnTo>
                  <a:pt x="99308" y="79141"/>
                </a:lnTo>
                <a:lnTo>
                  <a:pt x="100342" y="76727"/>
                </a:lnTo>
                <a:lnTo>
                  <a:pt x="101382" y="74136"/>
                </a:lnTo>
                <a:lnTo>
                  <a:pt x="102069" y="71722"/>
                </a:lnTo>
                <a:lnTo>
                  <a:pt x="114485" y="70349"/>
                </a:lnTo>
                <a:lnTo>
                  <a:pt x="114485" y="70349"/>
                </a:lnTo>
                <a:lnTo>
                  <a:pt x="115519" y="70002"/>
                </a:lnTo>
                <a:lnTo>
                  <a:pt x="116552" y="69655"/>
                </a:lnTo>
                <a:lnTo>
                  <a:pt x="117586" y="68968"/>
                </a:lnTo>
                <a:lnTo>
                  <a:pt x="118272" y="68275"/>
                </a:lnTo>
                <a:lnTo>
                  <a:pt x="118966" y="67241"/>
                </a:lnTo>
                <a:lnTo>
                  <a:pt x="119483" y="66378"/>
                </a:lnTo>
                <a:lnTo>
                  <a:pt x="119830" y="65344"/>
                </a:lnTo>
                <a:lnTo>
                  <a:pt x="120000" y="64141"/>
                </a:lnTo>
                <a:lnTo>
                  <a:pt x="120000" y="55865"/>
                </a:lnTo>
                <a:lnTo>
                  <a:pt x="120000" y="55865"/>
                </a:lnTo>
                <a:lnTo>
                  <a:pt x="119830" y="54655"/>
                </a:lnTo>
                <a:lnTo>
                  <a:pt x="119483" y="53621"/>
                </a:lnTo>
                <a:lnTo>
                  <a:pt x="118966" y="52758"/>
                </a:lnTo>
                <a:lnTo>
                  <a:pt x="118272" y="51724"/>
                </a:lnTo>
                <a:lnTo>
                  <a:pt x="117586" y="51038"/>
                </a:lnTo>
                <a:lnTo>
                  <a:pt x="116552" y="50344"/>
                </a:lnTo>
                <a:lnTo>
                  <a:pt x="115519" y="50004"/>
                </a:lnTo>
                <a:lnTo>
                  <a:pt x="114485" y="49657"/>
                </a:lnTo>
                <a:lnTo>
                  <a:pt x="114485" y="49657"/>
                </a:lnTo>
                <a:close/>
                <a:moveTo>
                  <a:pt x="73796" y="73796"/>
                </a:moveTo>
                <a:lnTo>
                  <a:pt x="73796" y="73796"/>
                </a:lnTo>
                <a:lnTo>
                  <a:pt x="72246" y="75176"/>
                </a:lnTo>
                <a:lnTo>
                  <a:pt x="70689" y="76210"/>
                </a:lnTo>
                <a:lnTo>
                  <a:pt x="69138" y="77243"/>
                </a:lnTo>
                <a:lnTo>
                  <a:pt x="67418" y="78107"/>
                </a:lnTo>
                <a:lnTo>
                  <a:pt x="65521" y="78624"/>
                </a:lnTo>
                <a:lnTo>
                  <a:pt x="63794" y="79141"/>
                </a:lnTo>
                <a:lnTo>
                  <a:pt x="61897" y="79480"/>
                </a:lnTo>
                <a:lnTo>
                  <a:pt x="60000" y="79480"/>
                </a:lnTo>
                <a:lnTo>
                  <a:pt x="58102" y="79480"/>
                </a:lnTo>
                <a:lnTo>
                  <a:pt x="56212" y="79141"/>
                </a:lnTo>
                <a:lnTo>
                  <a:pt x="54485" y="78624"/>
                </a:lnTo>
                <a:lnTo>
                  <a:pt x="52588" y="78107"/>
                </a:lnTo>
                <a:lnTo>
                  <a:pt x="50868" y="77243"/>
                </a:lnTo>
                <a:lnTo>
                  <a:pt x="49310" y="76210"/>
                </a:lnTo>
                <a:lnTo>
                  <a:pt x="47760" y="75176"/>
                </a:lnTo>
                <a:lnTo>
                  <a:pt x="46210" y="73796"/>
                </a:lnTo>
                <a:lnTo>
                  <a:pt x="46210" y="73796"/>
                </a:lnTo>
                <a:lnTo>
                  <a:pt x="44830" y="72246"/>
                </a:lnTo>
                <a:lnTo>
                  <a:pt x="43796" y="70689"/>
                </a:lnTo>
                <a:lnTo>
                  <a:pt x="42763" y="69138"/>
                </a:lnTo>
                <a:lnTo>
                  <a:pt x="41899" y="67418"/>
                </a:lnTo>
                <a:lnTo>
                  <a:pt x="41382" y="65521"/>
                </a:lnTo>
                <a:lnTo>
                  <a:pt x="40865" y="63794"/>
                </a:lnTo>
                <a:lnTo>
                  <a:pt x="40519" y="61897"/>
                </a:lnTo>
                <a:lnTo>
                  <a:pt x="40519" y="60000"/>
                </a:lnTo>
                <a:lnTo>
                  <a:pt x="40519" y="58102"/>
                </a:lnTo>
                <a:lnTo>
                  <a:pt x="40865" y="56212"/>
                </a:lnTo>
                <a:lnTo>
                  <a:pt x="41382" y="54485"/>
                </a:lnTo>
                <a:lnTo>
                  <a:pt x="41899" y="52588"/>
                </a:lnTo>
                <a:lnTo>
                  <a:pt x="42763" y="50868"/>
                </a:lnTo>
                <a:lnTo>
                  <a:pt x="43796" y="49310"/>
                </a:lnTo>
                <a:lnTo>
                  <a:pt x="44830" y="47760"/>
                </a:lnTo>
                <a:lnTo>
                  <a:pt x="46210" y="46210"/>
                </a:lnTo>
                <a:lnTo>
                  <a:pt x="46210" y="46210"/>
                </a:lnTo>
                <a:lnTo>
                  <a:pt x="47760" y="44830"/>
                </a:lnTo>
                <a:lnTo>
                  <a:pt x="49310" y="43796"/>
                </a:lnTo>
                <a:lnTo>
                  <a:pt x="50868" y="42763"/>
                </a:lnTo>
                <a:lnTo>
                  <a:pt x="52588" y="41899"/>
                </a:lnTo>
                <a:lnTo>
                  <a:pt x="54485" y="41382"/>
                </a:lnTo>
                <a:lnTo>
                  <a:pt x="56212" y="40865"/>
                </a:lnTo>
                <a:lnTo>
                  <a:pt x="58102" y="40519"/>
                </a:lnTo>
                <a:lnTo>
                  <a:pt x="60000" y="40519"/>
                </a:lnTo>
                <a:lnTo>
                  <a:pt x="61897" y="40519"/>
                </a:lnTo>
                <a:lnTo>
                  <a:pt x="63794" y="40865"/>
                </a:lnTo>
                <a:lnTo>
                  <a:pt x="65521" y="41382"/>
                </a:lnTo>
                <a:lnTo>
                  <a:pt x="67418" y="41899"/>
                </a:lnTo>
                <a:lnTo>
                  <a:pt x="69138" y="42763"/>
                </a:lnTo>
                <a:lnTo>
                  <a:pt x="70689" y="43796"/>
                </a:lnTo>
                <a:lnTo>
                  <a:pt x="72246" y="44830"/>
                </a:lnTo>
                <a:lnTo>
                  <a:pt x="73796" y="46210"/>
                </a:lnTo>
                <a:lnTo>
                  <a:pt x="73796" y="46210"/>
                </a:lnTo>
                <a:lnTo>
                  <a:pt x="75176" y="47760"/>
                </a:lnTo>
                <a:lnTo>
                  <a:pt x="76210" y="49310"/>
                </a:lnTo>
                <a:lnTo>
                  <a:pt x="77243" y="50868"/>
                </a:lnTo>
                <a:lnTo>
                  <a:pt x="78107" y="52588"/>
                </a:lnTo>
                <a:lnTo>
                  <a:pt x="78624" y="54485"/>
                </a:lnTo>
                <a:lnTo>
                  <a:pt x="79141" y="56212"/>
                </a:lnTo>
                <a:lnTo>
                  <a:pt x="79480" y="58102"/>
                </a:lnTo>
                <a:lnTo>
                  <a:pt x="79480" y="60000"/>
                </a:lnTo>
                <a:lnTo>
                  <a:pt x="79480" y="61897"/>
                </a:lnTo>
                <a:lnTo>
                  <a:pt x="79141" y="63794"/>
                </a:lnTo>
                <a:lnTo>
                  <a:pt x="78624" y="65521"/>
                </a:lnTo>
                <a:lnTo>
                  <a:pt x="78107" y="67418"/>
                </a:lnTo>
                <a:lnTo>
                  <a:pt x="77243" y="69138"/>
                </a:lnTo>
                <a:lnTo>
                  <a:pt x="76210" y="70689"/>
                </a:lnTo>
                <a:lnTo>
                  <a:pt x="75176" y="72246"/>
                </a:lnTo>
                <a:lnTo>
                  <a:pt x="73796" y="73796"/>
                </a:lnTo>
                <a:lnTo>
                  <a:pt x="73796" y="73796"/>
                </a:lnTo>
                <a:close/>
              </a:path>
            </a:pathLst>
          </a:custGeom>
          <a:noFill/>
          <a:ln cap="rnd" cmpd="sng" w="9525">
            <a:solidFill>
              <a:srgbClr val="0000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pic>
        <p:nvPicPr>
          <p:cNvPr id="568" name="Shape 568"/>
          <p:cNvPicPr preferRelativeResize="0"/>
          <p:nvPr/>
        </p:nvPicPr>
        <p:blipFill rotWithShape="1">
          <a:blip r:embed="rId3">
            <a:alphaModFix/>
          </a:blip>
          <a:srcRect b="0" l="0" r="0" t="0"/>
          <a:stretch/>
        </p:blipFill>
        <p:spPr>
          <a:xfrm>
            <a:off x="2377701" y="1498237"/>
            <a:ext cx="4450608" cy="2249086"/>
          </a:xfrm>
          <a:prstGeom prst="rect">
            <a:avLst/>
          </a:prstGeom>
          <a:noFill/>
          <a:ln>
            <a:noFill/>
          </a:ln>
        </p:spPr>
      </p:pic>
      <p:sp>
        <p:nvSpPr>
          <p:cNvPr id="569" name="Shape 569"/>
          <p:cNvSpPr txBox="1"/>
          <p:nvPr/>
        </p:nvSpPr>
        <p:spPr>
          <a:xfrm>
            <a:off x="2260024" y="4061360"/>
            <a:ext cx="2171327" cy="523219"/>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000000"/>
              </a:buClr>
              <a:buSzPct val="25000"/>
              <a:buFont typeface="Arial"/>
              <a:buNone/>
            </a:pPr>
            <a:r>
              <a:rPr b="0" i="0" lang="en" sz="2800" u="none" cap="none" strike="noStrike">
                <a:solidFill>
                  <a:srgbClr val="000000"/>
                </a:solidFill>
                <a:latin typeface="Arial"/>
                <a:ea typeface="Arial"/>
                <a:cs typeface="Arial"/>
                <a:sym typeface="Arial"/>
              </a:rPr>
              <a:t>289 Likes</a:t>
            </a:r>
          </a:p>
        </p:txBody>
      </p:sp>
      <p:sp>
        <p:nvSpPr>
          <p:cNvPr id="570" name="Shape 570"/>
          <p:cNvSpPr txBox="1"/>
          <p:nvPr/>
        </p:nvSpPr>
        <p:spPr>
          <a:xfrm>
            <a:off x="5179373" y="4061360"/>
            <a:ext cx="2171327" cy="523219"/>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000000"/>
              </a:buClr>
              <a:buSzPct val="25000"/>
              <a:buFont typeface="Arial"/>
              <a:buNone/>
            </a:pPr>
            <a:r>
              <a:rPr b="0" i="0" lang="en" sz="2800" u="none" cap="none" strike="noStrike">
                <a:solidFill>
                  <a:srgbClr val="000000"/>
                </a:solidFill>
                <a:latin typeface="Arial"/>
                <a:ea typeface="Arial"/>
                <a:cs typeface="Arial"/>
                <a:sym typeface="Arial"/>
              </a:rPr>
              <a:t>317 Likes</a:t>
            </a:r>
          </a:p>
        </p:txBody>
      </p:sp>
      <p:sp>
        <p:nvSpPr>
          <p:cNvPr id="571" name="Shape 571"/>
          <p:cNvSpPr/>
          <p:nvPr/>
        </p:nvSpPr>
        <p:spPr>
          <a:xfrm>
            <a:off x="4425805" y="4127203"/>
            <a:ext cx="354404" cy="391533"/>
          </a:xfrm>
          <a:prstGeom prst="rightArrow">
            <a:avLst>
              <a:gd fmla="val 50000" name="adj1"/>
              <a:gd fmla="val 50000" name="adj2"/>
            </a:avLst>
          </a:prstGeom>
          <a:solidFill>
            <a:srgbClr val="FFC000"/>
          </a:solidFill>
          <a:ln cap="flat" cmpd="sng" w="25400">
            <a:solidFill>
              <a:srgbClr val="2A5E87"/>
            </a:solidFill>
            <a:prstDash val="solid"/>
            <a:round/>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pic>
        <p:nvPicPr>
          <p:cNvPr id="572" name="Shape 572"/>
          <p:cNvPicPr preferRelativeResize="0"/>
          <p:nvPr/>
        </p:nvPicPr>
        <p:blipFill rotWithShape="1">
          <a:blip r:embed="rId4">
            <a:alphaModFix/>
          </a:blip>
          <a:srcRect b="12958" l="0" r="0" t="0"/>
          <a:stretch/>
        </p:blipFill>
        <p:spPr>
          <a:xfrm flipH="1">
            <a:off x="611558" y="703162"/>
            <a:ext cx="874825" cy="768249"/>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76" name="Shape 576"/>
        <p:cNvGrpSpPr/>
        <p:nvPr/>
      </p:nvGrpSpPr>
      <p:grpSpPr>
        <a:xfrm>
          <a:off x="0" y="0"/>
          <a:ext cx="0" cy="0"/>
          <a:chOff x="0" y="0"/>
          <a:chExt cx="0" cy="0"/>
        </a:xfrm>
      </p:grpSpPr>
      <p:sp>
        <p:nvSpPr>
          <p:cNvPr id="577" name="Shape 577"/>
          <p:cNvSpPr txBox="1"/>
          <p:nvPr>
            <p:ph type="ctrTitle"/>
          </p:nvPr>
        </p:nvSpPr>
        <p:spPr>
          <a:xfrm>
            <a:off x="2022225" y="1693523"/>
            <a:ext cx="3787799" cy="1159798"/>
          </a:xfrm>
          <a:prstGeom prst="rect">
            <a:avLst/>
          </a:prstGeom>
          <a:noFill/>
          <a:ln>
            <a:noFill/>
          </a:ln>
        </p:spPr>
        <p:txBody>
          <a:bodyPr anchorCtr="0" anchor="b" bIns="91425" lIns="91425" rIns="91425" tIns="91425">
            <a:noAutofit/>
          </a:bodyPr>
          <a:lstStyle/>
          <a:p>
            <a:pPr indent="0" lvl="0" marL="0" marR="0" rtl="0" algn="l">
              <a:lnSpc>
                <a:spcPct val="100000"/>
              </a:lnSpc>
              <a:spcBef>
                <a:spcPts val="0"/>
              </a:spcBef>
              <a:spcAft>
                <a:spcPts val="0"/>
              </a:spcAft>
              <a:buClr>
                <a:srgbClr val="000000"/>
              </a:buClr>
              <a:buSzPct val="25000"/>
              <a:buFont typeface="Lora"/>
              <a:buNone/>
            </a:pPr>
            <a:r>
              <a:rPr b="1" i="0" lang="en" sz="3000" u="none" cap="none" strike="noStrike">
                <a:solidFill>
                  <a:srgbClr val="000000"/>
                </a:solidFill>
                <a:latin typeface="Lora"/>
                <a:ea typeface="Lora"/>
                <a:cs typeface="Lora"/>
                <a:sym typeface="Lora"/>
              </a:rPr>
              <a:t>Conclusion</a:t>
            </a:r>
          </a:p>
        </p:txBody>
      </p:sp>
      <p:sp>
        <p:nvSpPr>
          <p:cNvPr id="578" name="Shape 578"/>
          <p:cNvSpPr txBox="1"/>
          <p:nvPr>
            <p:ph idx="1" type="subTitle"/>
          </p:nvPr>
        </p:nvSpPr>
        <p:spPr>
          <a:xfrm>
            <a:off x="2022300" y="2815923"/>
            <a:ext cx="5591400" cy="784798"/>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000000"/>
              </a:buClr>
              <a:buSzPct val="25000"/>
              <a:buFont typeface="Quattrocento Sans"/>
              <a:buNone/>
            </a:pPr>
            <a:r>
              <a:rPr b="0" i="0" lang="en" sz="1400" u="none" cap="none" strike="noStrike">
                <a:solidFill>
                  <a:srgbClr val="000000"/>
                </a:solidFill>
                <a:highlight>
                  <a:srgbClr val="FFCD00"/>
                </a:highlight>
                <a:latin typeface="Quattrocento Sans"/>
                <a:ea typeface="Quattrocento Sans"/>
                <a:cs typeface="Quattrocento Sans"/>
                <a:sym typeface="Quattrocento Sans"/>
              </a:rPr>
              <a:t>Retrospection and Future Improvement Recommendations</a:t>
            </a:r>
          </a:p>
        </p:txBody>
      </p:sp>
      <p:sp>
        <p:nvSpPr>
          <p:cNvPr id="579" name="Shape 579"/>
          <p:cNvSpPr txBox="1"/>
          <p:nvPr/>
        </p:nvSpPr>
        <p:spPr>
          <a:xfrm>
            <a:off x="1133975" y="2291150"/>
            <a:ext cx="543899" cy="562199"/>
          </a:xfrm>
          <a:prstGeom prst="rect">
            <a:avLst/>
          </a:prstGeom>
          <a:noFill/>
          <a:ln>
            <a:noFill/>
          </a:ln>
        </p:spPr>
        <p:txBody>
          <a:bodyPr anchorCtr="0" anchor="ctr" bIns="91425" lIns="91425" rIns="91425" tIns="91425">
            <a:noAutofit/>
          </a:bodyPr>
          <a:lstStyle/>
          <a:p>
            <a:pPr indent="0" lvl="0" marL="0" marR="0" rtl="0" algn="ctr">
              <a:lnSpc>
                <a:spcPct val="100000"/>
              </a:lnSpc>
              <a:spcBef>
                <a:spcPts val="0"/>
              </a:spcBef>
              <a:spcAft>
                <a:spcPts val="0"/>
              </a:spcAft>
              <a:buClr>
                <a:schemeClr val="dk1"/>
              </a:buClr>
              <a:buSzPct val="25000"/>
              <a:buFont typeface="Lora"/>
              <a:buNone/>
            </a:pPr>
            <a:r>
              <a:rPr b="0" i="0" lang="en" sz="2400" u="none" cap="none" strike="noStrike">
                <a:solidFill>
                  <a:schemeClr val="dk1"/>
                </a:solidFill>
                <a:latin typeface="Lora"/>
                <a:ea typeface="Lora"/>
                <a:cs typeface="Lora"/>
                <a:sym typeface="Lora"/>
              </a:rPr>
              <a:t>5</a:t>
            </a: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83" name="Shape 583"/>
        <p:cNvGrpSpPr/>
        <p:nvPr/>
      </p:nvGrpSpPr>
      <p:grpSpPr>
        <a:xfrm>
          <a:off x="0" y="0"/>
          <a:ext cx="0" cy="0"/>
          <a:chOff x="0" y="0"/>
          <a:chExt cx="0" cy="0"/>
        </a:xfrm>
      </p:grpSpPr>
      <p:sp>
        <p:nvSpPr>
          <p:cNvPr id="584" name="Shape 584"/>
          <p:cNvSpPr txBox="1"/>
          <p:nvPr>
            <p:ph type="title"/>
          </p:nvPr>
        </p:nvSpPr>
        <p:spPr>
          <a:xfrm>
            <a:off x="1381250" y="922666"/>
            <a:ext cx="3878399" cy="435599"/>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Lora"/>
              <a:buNone/>
            </a:pPr>
            <a:r>
              <a:rPr b="1" i="0" lang="en" sz="2000" u="none" cap="none" strike="noStrike">
                <a:solidFill>
                  <a:srgbClr val="000000"/>
                </a:solidFill>
                <a:latin typeface="Lora"/>
                <a:ea typeface="Lora"/>
                <a:cs typeface="Lora"/>
                <a:sym typeface="Lora"/>
              </a:rPr>
              <a:t>Lessons Learned</a:t>
            </a:r>
          </a:p>
        </p:txBody>
      </p:sp>
      <p:sp>
        <p:nvSpPr>
          <p:cNvPr id="585" name="Shape 585"/>
          <p:cNvSpPr txBox="1"/>
          <p:nvPr>
            <p:ph idx="1" type="body"/>
          </p:nvPr>
        </p:nvSpPr>
        <p:spPr>
          <a:xfrm>
            <a:off x="1381250" y="1651075"/>
            <a:ext cx="2333998" cy="3122398"/>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FFCD00"/>
              </a:buClr>
              <a:buSzPct val="25000"/>
              <a:buFont typeface="Quattrocento Sans"/>
              <a:buNone/>
            </a:pPr>
            <a:r>
              <a:rPr b="1" i="0" lang="en" sz="1800" u="none" cap="none" strike="noStrike">
                <a:solidFill>
                  <a:srgbClr val="000000"/>
                </a:solidFill>
                <a:highlight>
                  <a:srgbClr val="FFCD00"/>
                </a:highlight>
                <a:latin typeface="Quattrocento Sans"/>
                <a:ea typeface="Quattrocento Sans"/>
                <a:cs typeface="Quattrocento Sans"/>
                <a:sym typeface="Quattrocento Sans"/>
              </a:rPr>
              <a:t>Don’t Bid on Competitive Keywords</a:t>
            </a:r>
          </a:p>
          <a:p>
            <a:pPr indent="0" lvl="0" marL="0" marR="0" rtl="0" algn="l">
              <a:lnSpc>
                <a:spcPct val="100000"/>
              </a:lnSpc>
              <a:spcBef>
                <a:spcPts val="0"/>
              </a:spcBef>
              <a:spcAft>
                <a:spcPts val="0"/>
              </a:spcAft>
              <a:buClr>
                <a:srgbClr val="FFCD00"/>
              </a:buClr>
              <a:buSzPct val="25000"/>
              <a:buFont typeface="Quattrocento Sans"/>
              <a:buNone/>
            </a:pPr>
            <a:r>
              <a:rPr b="0" i="0" lang="en" sz="1800" u="none" cap="none" strike="noStrike">
                <a:solidFill>
                  <a:srgbClr val="000000"/>
                </a:solidFill>
                <a:latin typeface="Quattrocento Sans"/>
                <a:ea typeface="Quattrocento Sans"/>
                <a:cs typeface="Quattrocento Sans"/>
                <a:sym typeface="Quattrocento Sans"/>
              </a:rPr>
              <a:t>The entire exploration campaign category generated over half of our impressions while producing only 8 clicks. We should’ve paused that group earlier. </a:t>
            </a:r>
          </a:p>
        </p:txBody>
      </p:sp>
      <p:sp>
        <p:nvSpPr>
          <p:cNvPr id="586" name="Shape 586"/>
          <p:cNvSpPr txBox="1"/>
          <p:nvPr>
            <p:ph idx="2" type="body"/>
          </p:nvPr>
        </p:nvSpPr>
        <p:spPr>
          <a:xfrm>
            <a:off x="3834910" y="1651075"/>
            <a:ext cx="2333998" cy="3122398"/>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FFCD00"/>
              </a:buClr>
              <a:buSzPct val="25000"/>
              <a:buFont typeface="Quattrocento Sans"/>
              <a:buNone/>
            </a:pPr>
            <a:r>
              <a:rPr b="1" i="0" lang="en" sz="1800" u="none" cap="none" strike="noStrike">
                <a:solidFill>
                  <a:srgbClr val="000000"/>
                </a:solidFill>
                <a:highlight>
                  <a:srgbClr val="FFCD00"/>
                </a:highlight>
                <a:latin typeface="Quattrocento Sans"/>
                <a:ea typeface="Quattrocento Sans"/>
                <a:cs typeface="Quattrocento Sans"/>
                <a:sym typeface="Quattrocento Sans"/>
              </a:rPr>
              <a:t>Test Rapidly and Fail Quickly</a:t>
            </a:r>
          </a:p>
          <a:p>
            <a:pPr indent="0" lvl="0" marL="0" marR="0" rtl="0" algn="l">
              <a:lnSpc>
                <a:spcPct val="100000"/>
              </a:lnSpc>
              <a:spcBef>
                <a:spcPts val="0"/>
              </a:spcBef>
              <a:spcAft>
                <a:spcPts val="0"/>
              </a:spcAft>
              <a:buClr>
                <a:srgbClr val="FFCD00"/>
              </a:buClr>
              <a:buSzPct val="25000"/>
              <a:buFont typeface="Quattrocento Sans"/>
              <a:buNone/>
            </a:pPr>
            <a:r>
              <a:rPr b="0" i="0" lang="en" sz="1800" u="none" cap="none" strike="noStrike">
                <a:solidFill>
                  <a:srgbClr val="000000"/>
                </a:solidFill>
                <a:latin typeface="Quattrocento Sans"/>
                <a:ea typeface="Quattrocento Sans"/>
                <a:cs typeface="Quattrocento Sans"/>
                <a:sym typeface="Quattrocento Sans"/>
              </a:rPr>
              <a:t>Coupon did not work at all during the first week. We should’ve started the raffle as soon as we realized that Coupons are not working. </a:t>
            </a:r>
          </a:p>
        </p:txBody>
      </p:sp>
      <p:sp>
        <p:nvSpPr>
          <p:cNvPr id="587" name="Shape 587"/>
          <p:cNvSpPr txBox="1"/>
          <p:nvPr>
            <p:ph idx="3" type="body"/>
          </p:nvPr>
        </p:nvSpPr>
        <p:spPr>
          <a:xfrm>
            <a:off x="6288573" y="1651075"/>
            <a:ext cx="2333998" cy="3122398"/>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FFCD00"/>
              </a:buClr>
              <a:buSzPct val="25000"/>
              <a:buFont typeface="Quattrocento Sans"/>
              <a:buNone/>
            </a:pPr>
            <a:r>
              <a:rPr b="1" i="0" lang="en" sz="1800" u="none" cap="none" strike="noStrike">
                <a:solidFill>
                  <a:srgbClr val="000000"/>
                </a:solidFill>
                <a:highlight>
                  <a:srgbClr val="FFCD00"/>
                </a:highlight>
                <a:latin typeface="Quattrocento Sans"/>
                <a:ea typeface="Quattrocento Sans"/>
                <a:cs typeface="Quattrocento Sans"/>
                <a:sym typeface="Quattrocento Sans"/>
              </a:rPr>
              <a:t>Plan Ahead for Uncertainties</a:t>
            </a:r>
          </a:p>
          <a:p>
            <a:pPr indent="0" lvl="0" marL="0" marR="0" rtl="0" algn="l">
              <a:lnSpc>
                <a:spcPct val="100000"/>
              </a:lnSpc>
              <a:spcBef>
                <a:spcPts val="0"/>
              </a:spcBef>
              <a:spcAft>
                <a:spcPts val="0"/>
              </a:spcAft>
              <a:buClr>
                <a:srgbClr val="FFCD00"/>
              </a:buClr>
              <a:buSzPct val="25000"/>
              <a:buFont typeface="Quattrocento Sans"/>
              <a:buNone/>
            </a:pPr>
            <a:r>
              <a:rPr b="0" i="0" lang="en" sz="1800" u="none" cap="none" strike="noStrike">
                <a:solidFill>
                  <a:srgbClr val="000000"/>
                </a:solidFill>
                <a:latin typeface="Quattrocento Sans"/>
                <a:ea typeface="Quattrocento Sans"/>
                <a:cs typeface="Quattrocento Sans"/>
                <a:sym typeface="Quattrocento Sans"/>
              </a:rPr>
              <a:t>Press releases were released much later than we have originally planned. We should’ve started contacting presses earlier. </a:t>
            </a:r>
          </a:p>
          <a:p>
            <a:pPr indent="0" lvl="0" marL="0" marR="0" rtl="0" algn="l">
              <a:lnSpc>
                <a:spcPct val="100000"/>
              </a:lnSpc>
              <a:spcBef>
                <a:spcPts val="0"/>
              </a:spcBef>
              <a:spcAft>
                <a:spcPts val="0"/>
              </a:spcAft>
              <a:buClr>
                <a:srgbClr val="FFCD00"/>
              </a:buClr>
              <a:buSzPct val="25000"/>
              <a:buFont typeface="Quattrocento Sans"/>
              <a:buNone/>
            </a:pPr>
            <a:r>
              <a:t/>
            </a:r>
            <a:endParaRPr b="0" i="0" sz="1800" u="none" cap="none" strike="noStrike">
              <a:solidFill>
                <a:srgbClr val="000000"/>
              </a:solidFill>
              <a:latin typeface="Quattrocento Sans"/>
              <a:ea typeface="Quattrocento Sans"/>
              <a:cs typeface="Quattrocento Sans"/>
              <a:sym typeface="Quattrocento Sans"/>
            </a:endParaRPr>
          </a:p>
        </p:txBody>
      </p:sp>
      <p:grpSp>
        <p:nvGrpSpPr>
          <p:cNvPr id="588" name="Shape 588"/>
          <p:cNvGrpSpPr/>
          <p:nvPr/>
        </p:nvGrpSpPr>
        <p:grpSpPr>
          <a:xfrm>
            <a:off x="916456" y="1019748"/>
            <a:ext cx="214622" cy="214624"/>
            <a:chOff x="2594050" y="1631825"/>
            <a:chExt cx="439624" cy="439625"/>
          </a:xfrm>
        </p:grpSpPr>
        <p:sp>
          <p:nvSpPr>
            <p:cNvPr id="589" name="Shape 589"/>
            <p:cNvSpPr/>
            <p:nvPr/>
          </p:nvSpPr>
          <p:spPr>
            <a:xfrm>
              <a:off x="2594050" y="1883300"/>
              <a:ext cx="188175" cy="188150"/>
            </a:xfrm>
            <a:custGeom>
              <a:pathLst>
                <a:path extrusionOk="0" fill="none" h="120000" w="120000">
                  <a:moveTo>
                    <a:pt x="95528" y="0"/>
                  </a:moveTo>
                  <a:lnTo>
                    <a:pt x="8561" y="102524"/>
                  </a:lnTo>
                  <a:lnTo>
                    <a:pt x="15" y="120000"/>
                  </a:lnTo>
                  <a:lnTo>
                    <a:pt x="17489" y="111453"/>
                  </a:lnTo>
                  <a:lnTo>
                    <a:pt x="119984" y="24459"/>
                  </a:lnTo>
                  <a:lnTo>
                    <a:pt x="95528" y="0"/>
                  </a:lnTo>
                  <a:close/>
                </a:path>
              </a:pathLst>
            </a:custGeom>
            <a:noFill/>
            <a:ln cap="rnd" cmpd="sng" w="9525">
              <a:solidFill>
                <a:srgbClr val="0000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590" name="Shape 590"/>
            <p:cNvSpPr/>
            <p:nvPr/>
          </p:nvSpPr>
          <p:spPr>
            <a:xfrm>
              <a:off x="2857700" y="1631825"/>
              <a:ext cx="175974" cy="175999"/>
            </a:xfrm>
            <a:custGeom>
              <a:pathLst>
                <a:path extrusionOk="0" fill="none" h="120000" w="120000">
                  <a:moveTo>
                    <a:pt x="4568" y="46090"/>
                  </a:moveTo>
                  <a:lnTo>
                    <a:pt x="73919" y="115414"/>
                  </a:lnTo>
                  <a:lnTo>
                    <a:pt x="73919" y="115414"/>
                  </a:lnTo>
                  <a:lnTo>
                    <a:pt x="73919" y="115414"/>
                  </a:lnTo>
                  <a:lnTo>
                    <a:pt x="79306" y="117903"/>
                  </a:lnTo>
                  <a:lnTo>
                    <a:pt x="85120" y="119573"/>
                  </a:lnTo>
                  <a:lnTo>
                    <a:pt x="90524" y="119982"/>
                  </a:lnTo>
                  <a:lnTo>
                    <a:pt x="96337" y="119982"/>
                  </a:lnTo>
                  <a:lnTo>
                    <a:pt x="102150" y="118738"/>
                  </a:lnTo>
                  <a:lnTo>
                    <a:pt x="107538" y="116659"/>
                  </a:lnTo>
                  <a:lnTo>
                    <a:pt x="110026" y="115005"/>
                  </a:lnTo>
                  <a:lnTo>
                    <a:pt x="112533" y="113761"/>
                  </a:lnTo>
                  <a:lnTo>
                    <a:pt x="115022" y="111681"/>
                  </a:lnTo>
                  <a:lnTo>
                    <a:pt x="117511" y="109602"/>
                  </a:lnTo>
                  <a:lnTo>
                    <a:pt x="117511" y="109602"/>
                  </a:lnTo>
                  <a:lnTo>
                    <a:pt x="118346" y="108357"/>
                  </a:lnTo>
                  <a:lnTo>
                    <a:pt x="119590" y="106704"/>
                  </a:lnTo>
                  <a:lnTo>
                    <a:pt x="119999" y="104625"/>
                  </a:lnTo>
                  <a:lnTo>
                    <a:pt x="119999" y="102971"/>
                  </a:lnTo>
                  <a:lnTo>
                    <a:pt x="119999" y="102971"/>
                  </a:lnTo>
                  <a:lnTo>
                    <a:pt x="119999" y="101301"/>
                  </a:lnTo>
                  <a:lnTo>
                    <a:pt x="119590" y="99647"/>
                  </a:lnTo>
                  <a:lnTo>
                    <a:pt x="118346" y="97977"/>
                  </a:lnTo>
                  <a:lnTo>
                    <a:pt x="117511" y="96323"/>
                  </a:lnTo>
                  <a:lnTo>
                    <a:pt x="23679" y="2505"/>
                  </a:lnTo>
                  <a:lnTo>
                    <a:pt x="23679" y="2505"/>
                  </a:lnTo>
                  <a:lnTo>
                    <a:pt x="22008" y="1670"/>
                  </a:lnTo>
                  <a:lnTo>
                    <a:pt x="20355" y="426"/>
                  </a:lnTo>
                  <a:lnTo>
                    <a:pt x="18684" y="0"/>
                  </a:lnTo>
                  <a:lnTo>
                    <a:pt x="17030" y="0"/>
                  </a:lnTo>
                  <a:lnTo>
                    <a:pt x="17030" y="0"/>
                  </a:lnTo>
                  <a:lnTo>
                    <a:pt x="15377" y="0"/>
                  </a:lnTo>
                  <a:lnTo>
                    <a:pt x="13297" y="426"/>
                  </a:lnTo>
                  <a:lnTo>
                    <a:pt x="11626" y="1670"/>
                  </a:lnTo>
                  <a:lnTo>
                    <a:pt x="10382" y="2505"/>
                  </a:lnTo>
                  <a:lnTo>
                    <a:pt x="10382" y="2505"/>
                  </a:lnTo>
                  <a:lnTo>
                    <a:pt x="8302" y="4994"/>
                  </a:lnTo>
                  <a:lnTo>
                    <a:pt x="6239" y="7482"/>
                  </a:lnTo>
                  <a:lnTo>
                    <a:pt x="4995" y="9971"/>
                  </a:lnTo>
                  <a:lnTo>
                    <a:pt x="3324" y="12460"/>
                  </a:lnTo>
                  <a:lnTo>
                    <a:pt x="1244" y="17863"/>
                  </a:lnTo>
                  <a:lnTo>
                    <a:pt x="0" y="23676"/>
                  </a:lnTo>
                  <a:lnTo>
                    <a:pt x="0" y="29488"/>
                  </a:lnTo>
                  <a:lnTo>
                    <a:pt x="426" y="34875"/>
                  </a:lnTo>
                  <a:lnTo>
                    <a:pt x="2079" y="40687"/>
                  </a:lnTo>
                  <a:lnTo>
                    <a:pt x="4568" y="46090"/>
                  </a:lnTo>
                  <a:lnTo>
                    <a:pt x="4568" y="46090"/>
                  </a:lnTo>
                  <a:close/>
                </a:path>
              </a:pathLst>
            </a:custGeom>
            <a:noFill/>
            <a:ln cap="rnd" cmpd="sng" w="9525">
              <a:solidFill>
                <a:srgbClr val="0000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591" name="Shape 591"/>
            <p:cNvSpPr/>
            <p:nvPr/>
          </p:nvSpPr>
          <p:spPr>
            <a:xfrm>
              <a:off x="2662850" y="1699400"/>
              <a:ext cx="303249" cy="303249"/>
            </a:xfrm>
            <a:custGeom>
              <a:pathLst>
                <a:path extrusionOk="0" fill="none" h="120000" w="120000">
                  <a:moveTo>
                    <a:pt x="79518" y="9"/>
                  </a:moveTo>
                  <a:lnTo>
                    <a:pt x="48197" y="31568"/>
                  </a:lnTo>
                  <a:lnTo>
                    <a:pt x="48197" y="31568"/>
                  </a:lnTo>
                  <a:lnTo>
                    <a:pt x="45784" y="30608"/>
                  </a:lnTo>
                  <a:lnTo>
                    <a:pt x="43380" y="29648"/>
                  </a:lnTo>
                  <a:lnTo>
                    <a:pt x="40481" y="28679"/>
                  </a:lnTo>
                  <a:lnTo>
                    <a:pt x="37592" y="28194"/>
                  </a:lnTo>
                  <a:lnTo>
                    <a:pt x="34466" y="27472"/>
                  </a:lnTo>
                  <a:lnTo>
                    <a:pt x="31330" y="26997"/>
                  </a:lnTo>
                  <a:lnTo>
                    <a:pt x="28194" y="26750"/>
                  </a:lnTo>
                  <a:lnTo>
                    <a:pt x="25068" y="26750"/>
                  </a:lnTo>
                  <a:lnTo>
                    <a:pt x="25068" y="26750"/>
                  </a:lnTo>
                  <a:lnTo>
                    <a:pt x="22169" y="26750"/>
                  </a:lnTo>
                  <a:lnTo>
                    <a:pt x="19281" y="26997"/>
                  </a:lnTo>
                  <a:lnTo>
                    <a:pt x="16154" y="27472"/>
                  </a:lnTo>
                  <a:lnTo>
                    <a:pt x="13018" y="28194"/>
                  </a:lnTo>
                  <a:lnTo>
                    <a:pt x="9882" y="29401"/>
                  </a:lnTo>
                  <a:lnTo>
                    <a:pt x="6994" y="30608"/>
                  </a:lnTo>
                  <a:lnTo>
                    <a:pt x="4105" y="32537"/>
                  </a:lnTo>
                  <a:lnTo>
                    <a:pt x="1454" y="34704"/>
                  </a:lnTo>
                  <a:lnTo>
                    <a:pt x="1454" y="34704"/>
                  </a:lnTo>
                  <a:lnTo>
                    <a:pt x="732" y="35426"/>
                  </a:lnTo>
                  <a:lnTo>
                    <a:pt x="247" y="36385"/>
                  </a:lnTo>
                  <a:lnTo>
                    <a:pt x="9" y="37355"/>
                  </a:lnTo>
                  <a:lnTo>
                    <a:pt x="9" y="38562"/>
                  </a:lnTo>
                  <a:lnTo>
                    <a:pt x="9" y="38562"/>
                  </a:lnTo>
                  <a:lnTo>
                    <a:pt x="9" y="39521"/>
                  </a:lnTo>
                  <a:lnTo>
                    <a:pt x="247" y="40491"/>
                  </a:lnTo>
                  <a:lnTo>
                    <a:pt x="732" y="41450"/>
                  </a:lnTo>
                  <a:lnTo>
                    <a:pt x="1454" y="42410"/>
                  </a:lnTo>
                  <a:lnTo>
                    <a:pt x="77589" y="118555"/>
                  </a:lnTo>
                  <a:lnTo>
                    <a:pt x="77589" y="118555"/>
                  </a:lnTo>
                  <a:lnTo>
                    <a:pt x="78558" y="119277"/>
                  </a:lnTo>
                  <a:lnTo>
                    <a:pt x="79518" y="119752"/>
                  </a:lnTo>
                  <a:lnTo>
                    <a:pt x="80478" y="119999"/>
                  </a:lnTo>
                  <a:lnTo>
                    <a:pt x="81447" y="119999"/>
                  </a:lnTo>
                  <a:lnTo>
                    <a:pt x="81447" y="119999"/>
                  </a:lnTo>
                  <a:lnTo>
                    <a:pt x="82654" y="119999"/>
                  </a:lnTo>
                  <a:lnTo>
                    <a:pt x="83614" y="119752"/>
                  </a:lnTo>
                  <a:lnTo>
                    <a:pt x="84573" y="119277"/>
                  </a:lnTo>
                  <a:lnTo>
                    <a:pt x="85295" y="118555"/>
                  </a:lnTo>
                  <a:lnTo>
                    <a:pt x="85295" y="118555"/>
                  </a:lnTo>
                  <a:lnTo>
                    <a:pt x="87472" y="115904"/>
                  </a:lnTo>
                  <a:lnTo>
                    <a:pt x="89391" y="113005"/>
                  </a:lnTo>
                  <a:lnTo>
                    <a:pt x="90598" y="110117"/>
                  </a:lnTo>
                  <a:lnTo>
                    <a:pt x="91805" y="106981"/>
                  </a:lnTo>
                  <a:lnTo>
                    <a:pt x="92527" y="103854"/>
                  </a:lnTo>
                  <a:lnTo>
                    <a:pt x="93012" y="100718"/>
                  </a:lnTo>
                  <a:lnTo>
                    <a:pt x="93249" y="97830"/>
                  </a:lnTo>
                  <a:lnTo>
                    <a:pt x="93249" y="94941"/>
                  </a:lnTo>
                  <a:lnTo>
                    <a:pt x="93249" y="94941"/>
                  </a:lnTo>
                  <a:lnTo>
                    <a:pt x="93249" y="91805"/>
                  </a:lnTo>
                  <a:lnTo>
                    <a:pt x="93012" y="88679"/>
                  </a:lnTo>
                  <a:lnTo>
                    <a:pt x="92527" y="85543"/>
                  </a:lnTo>
                  <a:lnTo>
                    <a:pt x="91805" y="82407"/>
                  </a:lnTo>
                  <a:lnTo>
                    <a:pt x="91320" y="79518"/>
                  </a:lnTo>
                  <a:lnTo>
                    <a:pt x="90361" y="76629"/>
                  </a:lnTo>
                  <a:lnTo>
                    <a:pt x="89391" y="74215"/>
                  </a:lnTo>
                  <a:lnTo>
                    <a:pt x="88431" y="71812"/>
                  </a:lnTo>
                  <a:lnTo>
                    <a:pt x="119999" y="40491"/>
                  </a:lnTo>
                </a:path>
              </a:pathLst>
            </a:custGeom>
            <a:noFill/>
            <a:ln cap="rnd" cmpd="sng" w="9525">
              <a:solidFill>
                <a:srgbClr val="0000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592" name="Shape 592"/>
            <p:cNvSpPr/>
            <p:nvPr/>
          </p:nvSpPr>
          <p:spPr>
            <a:xfrm>
              <a:off x="2814909" y="1754059"/>
              <a:ext cx="49950" cy="49950"/>
            </a:xfrm>
            <a:custGeom>
              <a:pathLst>
                <a:path extrusionOk="0" fill="none" h="120000" w="120000">
                  <a:moveTo>
                    <a:pt x="60" y="119939"/>
                  </a:moveTo>
                  <a:lnTo>
                    <a:pt x="120000" y="0"/>
                  </a:lnTo>
                </a:path>
              </a:pathLst>
            </a:custGeom>
            <a:noFill/>
            <a:ln cap="rnd" cmpd="sng" w="9525">
              <a:solidFill>
                <a:srgbClr val="0000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96" name="Shape 596"/>
        <p:cNvGrpSpPr/>
        <p:nvPr/>
      </p:nvGrpSpPr>
      <p:grpSpPr>
        <a:xfrm>
          <a:off x="0" y="0"/>
          <a:ext cx="0" cy="0"/>
          <a:chOff x="0" y="0"/>
          <a:chExt cx="0" cy="0"/>
        </a:xfrm>
      </p:grpSpPr>
      <p:sp>
        <p:nvSpPr>
          <p:cNvPr id="597" name="Shape 597"/>
          <p:cNvSpPr txBox="1"/>
          <p:nvPr>
            <p:ph type="title"/>
          </p:nvPr>
        </p:nvSpPr>
        <p:spPr>
          <a:xfrm>
            <a:off x="1381250" y="922666"/>
            <a:ext cx="3878399" cy="435599"/>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Lora"/>
              <a:buNone/>
            </a:pPr>
            <a:r>
              <a:rPr b="1" i="0" lang="en" sz="2000" u="none" cap="none" strike="noStrike">
                <a:solidFill>
                  <a:srgbClr val="000000"/>
                </a:solidFill>
                <a:latin typeface="Lora"/>
                <a:ea typeface="Lora"/>
                <a:cs typeface="Lora"/>
                <a:sym typeface="Lora"/>
              </a:rPr>
              <a:t>Nomz Long-Term Improvements</a:t>
            </a:r>
          </a:p>
        </p:txBody>
      </p:sp>
      <p:sp>
        <p:nvSpPr>
          <p:cNvPr id="598" name="Shape 598"/>
          <p:cNvSpPr txBox="1"/>
          <p:nvPr>
            <p:ph idx="1" type="body"/>
          </p:nvPr>
        </p:nvSpPr>
        <p:spPr>
          <a:xfrm>
            <a:off x="1381250" y="1651075"/>
            <a:ext cx="2333998" cy="3122398"/>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FFCD00"/>
              </a:buClr>
              <a:buSzPct val="25000"/>
              <a:buFont typeface="Quattrocento Sans"/>
              <a:buNone/>
            </a:pPr>
            <a:r>
              <a:rPr b="1" i="0" lang="en" sz="1800" u="none" cap="none" strike="noStrike">
                <a:solidFill>
                  <a:srgbClr val="000000"/>
                </a:solidFill>
                <a:highlight>
                  <a:srgbClr val="FFCD00"/>
                </a:highlight>
                <a:latin typeface="Quattrocento Sans"/>
                <a:ea typeface="Quattrocento Sans"/>
                <a:cs typeface="Quattrocento Sans"/>
                <a:sym typeface="Quattrocento Sans"/>
              </a:rPr>
              <a:t>Find a New Webhost</a:t>
            </a:r>
          </a:p>
          <a:p>
            <a:pPr indent="0" lvl="0" marL="0" marR="0" rtl="0" algn="l">
              <a:lnSpc>
                <a:spcPct val="100000"/>
              </a:lnSpc>
              <a:spcBef>
                <a:spcPts val="0"/>
              </a:spcBef>
              <a:spcAft>
                <a:spcPts val="0"/>
              </a:spcAft>
              <a:buClr>
                <a:srgbClr val="FFCD00"/>
              </a:buClr>
              <a:buSzPct val="25000"/>
              <a:buFont typeface="Quattrocento Sans"/>
              <a:buNone/>
            </a:pPr>
            <a:r>
              <a:rPr b="0" i="0" lang="en" sz="1800" u="none" cap="none" strike="noStrike">
                <a:solidFill>
                  <a:srgbClr val="000000"/>
                </a:solidFill>
                <a:latin typeface="Quattrocento Sans"/>
                <a:ea typeface="Quattrocento Sans"/>
                <a:cs typeface="Quattrocento Sans"/>
                <a:sym typeface="Quattrocento Sans"/>
              </a:rPr>
              <a:t>Shopify, as a website hosting platform, is extremely inflexible and does not offer plug-ins for SEO. We recommend Nomz to design the front end with Wordpress and use the Shopify Plug-in. </a:t>
            </a:r>
          </a:p>
        </p:txBody>
      </p:sp>
      <p:sp>
        <p:nvSpPr>
          <p:cNvPr id="599" name="Shape 599"/>
          <p:cNvSpPr txBox="1"/>
          <p:nvPr>
            <p:ph idx="2" type="body"/>
          </p:nvPr>
        </p:nvSpPr>
        <p:spPr>
          <a:xfrm>
            <a:off x="3834910" y="1651075"/>
            <a:ext cx="2333998" cy="3122398"/>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FFCD00"/>
              </a:buClr>
              <a:buSzPct val="25000"/>
              <a:buFont typeface="Quattrocento Sans"/>
              <a:buNone/>
            </a:pPr>
            <a:r>
              <a:rPr b="1" i="0" lang="en" sz="1800" u="none" cap="none" strike="noStrike">
                <a:solidFill>
                  <a:srgbClr val="000000"/>
                </a:solidFill>
                <a:highlight>
                  <a:srgbClr val="FFCD00"/>
                </a:highlight>
                <a:latin typeface="Quattrocento Sans"/>
                <a:ea typeface="Quattrocento Sans"/>
                <a:cs typeface="Quattrocento Sans"/>
                <a:sym typeface="Quattrocento Sans"/>
              </a:rPr>
              <a:t>Engage with Users on Social Media</a:t>
            </a:r>
          </a:p>
          <a:p>
            <a:pPr indent="0" lvl="0" marL="0" marR="0" rtl="0" algn="l">
              <a:lnSpc>
                <a:spcPct val="100000"/>
              </a:lnSpc>
              <a:spcBef>
                <a:spcPts val="0"/>
              </a:spcBef>
              <a:spcAft>
                <a:spcPts val="0"/>
              </a:spcAft>
              <a:buClr>
                <a:srgbClr val="FFCD00"/>
              </a:buClr>
              <a:buSzPct val="25000"/>
              <a:buFont typeface="Quattrocento Sans"/>
              <a:buNone/>
            </a:pPr>
            <a:r>
              <a:rPr b="0" i="0" lang="en" sz="1800" u="none" cap="none" strike="noStrike">
                <a:solidFill>
                  <a:srgbClr val="000000"/>
                </a:solidFill>
                <a:latin typeface="Quattrocento Sans"/>
                <a:ea typeface="Quattrocento Sans"/>
                <a:cs typeface="Quattrocento Sans"/>
                <a:sym typeface="Quattrocento Sans"/>
              </a:rPr>
              <a:t>During this campaign we reactivated Nomz’s Facebook page and attracted many active viewers. Nomz should keep these users engaged by posting at least 2 posts a week. </a:t>
            </a:r>
          </a:p>
        </p:txBody>
      </p:sp>
      <p:sp>
        <p:nvSpPr>
          <p:cNvPr id="600" name="Shape 600"/>
          <p:cNvSpPr txBox="1"/>
          <p:nvPr>
            <p:ph idx="3" type="body"/>
          </p:nvPr>
        </p:nvSpPr>
        <p:spPr>
          <a:xfrm>
            <a:off x="6288573" y="1651075"/>
            <a:ext cx="2333998" cy="3122398"/>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FFCD00"/>
              </a:buClr>
              <a:buSzPct val="25000"/>
              <a:buFont typeface="Quattrocento Sans"/>
              <a:buNone/>
            </a:pPr>
            <a:r>
              <a:rPr b="1" i="0" lang="en" sz="1800" u="none" cap="none" strike="noStrike">
                <a:solidFill>
                  <a:srgbClr val="000000"/>
                </a:solidFill>
                <a:highlight>
                  <a:srgbClr val="FFCD00"/>
                </a:highlight>
                <a:latin typeface="Quattrocento Sans"/>
                <a:ea typeface="Quattrocento Sans"/>
                <a:cs typeface="Quattrocento Sans"/>
                <a:sym typeface="Quattrocento Sans"/>
              </a:rPr>
              <a:t>Hire a Dedicated Marketing Person</a:t>
            </a:r>
          </a:p>
          <a:p>
            <a:pPr indent="0" lvl="0" marL="0" marR="0" rtl="0" algn="l">
              <a:lnSpc>
                <a:spcPct val="100000"/>
              </a:lnSpc>
              <a:spcBef>
                <a:spcPts val="0"/>
              </a:spcBef>
              <a:spcAft>
                <a:spcPts val="0"/>
              </a:spcAft>
              <a:buClr>
                <a:srgbClr val="FFCD00"/>
              </a:buClr>
              <a:buSzPct val="25000"/>
              <a:buFont typeface="Quattrocento Sans"/>
              <a:buNone/>
            </a:pPr>
            <a:r>
              <a:rPr b="0" i="0" lang="en" sz="1800" u="none" cap="none" strike="noStrike">
                <a:solidFill>
                  <a:srgbClr val="000000"/>
                </a:solidFill>
                <a:latin typeface="Quattrocento Sans"/>
                <a:ea typeface="Quattrocento Sans"/>
                <a:cs typeface="Quattrocento Sans"/>
                <a:sym typeface="Quattrocento Sans"/>
              </a:rPr>
              <a:t>All of Nomz’s online and offline marketing presences are undermanaged and has great potential. Tony should consider hiring a dedicated marketing manager to take advantage of this potential</a:t>
            </a:r>
          </a:p>
          <a:p>
            <a:pPr indent="0" lvl="0" marL="0" marR="0" rtl="0" algn="l">
              <a:lnSpc>
                <a:spcPct val="100000"/>
              </a:lnSpc>
              <a:spcBef>
                <a:spcPts val="0"/>
              </a:spcBef>
              <a:spcAft>
                <a:spcPts val="0"/>
              </a:spcAft>
              <a:buClr>
                <a:srgbClr val="FFCD00"/>
              </a:buClr>
              <a:buSzPct val="25000"/>
              <a:buFont typeface="Quattrocento Sans"/>
              <a:buNone/>
            </a:pPr>
            <a:r>
              <a:t/>
            </a:r>
            <a:endParaRPr b="0" i="0" sz="1800" u="none" cap="none" strike="noStrike">
              <a:solidFill>
                <a:srgbClr val="000000"/>
              </a:solidFill>
              <a:latin typeface="Quattrocento Sans"/>
              <a:ea typeface="Quattrocento Sans"/>
              <a:cs typeface="Quattrocento Sans"/>
              <a:sym typeface="Quattrocento Sans"/>
            </a:endParaRPr>
          </a:p>
        </p:txBody>
      </p:sp>
      <p:grpSp>
        <p:nvGrpSpPr>
          <p:cNvPr id="601" name="Shape 601"/>
          <p:cNvGrpSpPr/>
          <p:nvPr/>
        </p:nvGrpSpPr>
        <p:grpSpPr>
          <a:xfrm>
            <a:off x="916456" y="1019748"/>
            <a:ext cx="214622" cy="214624"/>
            <a:chOff x="2594050" y="1631825"/>
            <a:chExt cx="439624" cy="439625"/>
          </a:xfrm>
        </p:grpSpPr>
        <p:sp>
          <p:nvSpPr>
            <p:cNvPr id="602" name="Shape 602"/>
            <p:cNvSpPr/>
            <p:nvPr/>
          </p:nvSpPr>
          <p:spPr>
            <a:xfrm>
              <a:off x="2594050" y="1883300"/>
              <a:ext cx="188175" cy="188150"/>
            </a:xfrm>
            <a:custGeom>
              <a:pathLst>
                <a:path extrusionOk="0" fill="none" h="120000" w="120000">
                  <a:moveTo>
                    <a:pt x="95528" y="0"/>
                  </a:moveTo>
                  <a:lnTo>
                    <a:pt x="8561" y="102524"/>
                  </a:lnTo>
                  <a:lnTo>
                    <a:pt x="15" y="120000"/>
                  </a:lnTo>
                  <a:lnTo>
                    <a:pt x="17489" y="111453"/>
                  </a:lnTo>
                  <a:lnTo>
                    <a:pt x="119984" y="24459"/>
                  </a:lnTo>
                  <a:lnTo>
                    <a:pt x="95528" y="0"/>
                  </a:lnTo>
                  <a:close/>
                </a:path>
              </a:pathLst>
            </a:custGeom>
            <a:noFill/>
            <a:ln cap="rnd" cmpd="sng" w="9525">
              <a:solidFill>
                <a:srgbClr val="0000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603" name="Shape 603"/>
            <p:cNvSpPr/>
            <p:nvPr/>
          </p:nvSpPr>
          <p:spPr>
            <a:xfrm>
              <a:off x="2857700" y="1631825"/>
              <a:ext cx="175974" cy="175999"/>
            </a:xfrm>
            <a:custGeom>
              <a:pathLst>
                <a:path extrusionOk="0" fill="none" h="120000" w="120000">
                  <a:moveTo>
                    <a:pt x="4568" y="46090"/>
                  </a:moveTo>
                  <a:lnTo>
                    <a:pt x="73919" y="115414"/>
                  </a:lnTo>
                  <a:lnTo>
                    <a:pt x="73919" y="115414"/>
                  </a:lnTo>
                  <a:lnTo>
                    <a:pt x="73919" y="115414"/>
                  </a:lnTo>
                  <a:lnTo>
                    <a:pt x="79306" y="117903"/>
                  </a:lnTo>
                  <a:lnTo>
                    <a:pt x="85120" y="119573"/>
                  </a:lnTo>
                  <a:lnTo>
                    <a:pt x="90524" y="119982"/>
                  </a:lnTo>
                  <a:lnTo>
                    <a:pt x="96337" y="119982"/>
                  </a:lnTo>
                  <a:lnTo>
                    <a:pt x="102150" y="118738"/>
                  </a:lnTo>
                  <a:lnTo>
                    <a:pt x="107538" y="116659"/>
                  </a:lnTo>
                  <a:lnTo>
                    <a:pt x="110026" y="115005"/>
                  </a:lnTo>
                  <a:lnTo>
                    <a:pt x="112533" y="113761"/>
                  </a:lnTo>
                  <a:lnTo>
                    <a:pt x="115022" y="111681"/>
                  </a:lnTo>
                  <a:lnTo>
                    <a:pt x="117511" y="109602"/>
                  </a:lnTo>
                  <a:lnTo>
                    <a:pt x="117511" y="109602"/>
                  </a:lnTo>
                  <a:lnTo>
                    <a:pt x="118346" y="108357"/>
                  </a:lnTo>
                  <a:lnTo>
                    <a:pt x="119590" y="106704"/>
                  </a:lnTo>
                  <a:lnTo>
                    <a:pt x="119999" y="104625"/>
                  </a:lnTo>
                  <a:lnTo>
                    <a:pt x="119999" y="102971"/>
                  </a:lnTo>
                  <a:lnTo>
                    <a:pt x="119999" y="102971"/>
                  </a:lnTo>
                  <a:lnTo>
                    <a:pt x="119999" y="101301"/>
                  </a:lnTo>
                  <a:lnTo>
                    <a:pt x="119590" y="99647"/>
                  </a:lnTo>
                  <a:lnTo>
                    <a:pt x="118346" y="97977"/>
                  </a:lnTo>
                  <a:lnTo>
                    <a:pt x="117511" y="96323"/>
                  </a:lnTo>
                  <a:lnTo>
                    <a:pt x="23679" y="2505"/>
                  </a:lnTo>
                  <a:lnTo>
                    <a:pt x="23679" y="2505"/>
                  </a:lnTo>
                  <a:lnTo>
                    <a:pt x="22008" y="1670"/>
                  </a:lnTo>
                  <a:lnTo>
                    <a:pt x="20355" y="426"/>
                  </a:lnTo>
                  <a:lnTo>
                    <a:pt x="18684" y="0"/>
                  </a:lnTo>
                  <a:lnTo>
                    <a:pt x="17030" y="0"/>
                  </a:lnTo>
                  <a:lnTo>
                    <a:pt x="17030" y="0"/>
                  </a:lnTo>
                  <a:lnTo>
                    <a:pt x="15377" y="0"/>
                  </a:lnTo>
                  <a:lnTo>
                    <a:pt x="13297" y="426"/>
                  </a:lnTo>
                  <a:lnTo>
                    <a:pt x="11626" y="1670"/>
                  </a:lnTo>
                  <a:lnTo>
                    <a:pt x="10382" y="2505"/>
                  </a:lnTo>
                  <a:lnTo>
                    <a:pt x="10382" y="2505"/>
                  </a:lnTo>
                  <a:lnTo>
                    <a:pt x="8302" y="4994"/>
                  </a:lnTo>
                  <a:lnTo>
                    <a:pt x="6239" y="7482"/>
                  </a:lnTo>
                  <a:lnTo>
                    <a:pt x="4995" y="9971"/>
                  </a:lnTo>
                  <a:lnTo>
                    <a:pt x="3324" y="12460"/>
                  </a:lnTo>
                  <a:lnTo>
                    <a:pt x="1244" y="17863"/>
                  </a:lnTo>
                  <a:lnTo>
                    <a:pt x="0" y="23676"/>
                  </a:lnTo>
                  <a:lnTo>
                    <a:pt x="0" y="29488"/>
                  </a:lnTo>
                  <a:lnTo>
                    <a:pt x="426" y="34875"/>
                  </a:lnTo>
                  <a:lnTo>
                    <a:pt x="2079" y="40687"/>
                  </a:lnTo>
                  <a:lnTo>
                    <a:pt x="4568" y="46090"/>
                  </a:lnTo>
                  <a:lnTo>
                    <a:pt x="4568" y="46090"/>
                  </a:lnTo>
                  <a:close/>
                </a:path>
              </a:pathLst>
            </a:custGeom>
            <a:noFill/>
            <a:ln cap="rnd" cmpd="sng" w="9525">
              <a:solidFill>
                <a:srgbClr val="0000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604" name="Shape 604"/>
            <p:cNvSpPr/>
            <p:nvPr/>
          </p:nvSpPr>
          <p:spPr>
            <a:xfrm>
              <a:off x="2662850" y="1699400"/>
              <a:ext cx="303249" cy="303249"/>
            </a:xfrm>
            <a:custGeom>
              <a:pathLst>
                <a:path extrusionOk="0" fill="none" h="120000" w="120000">
                  <a:moveTo>
                    <a:pt x="79518" y="9"/>
                  </a:moveTo>
                  <a:lnTo>
                    <a:pt x="48197" y="31568"/>
                  </a:lnTo>
                  <a:lnTo>
                    <a:pt x="48197" y="31568"/>
                  </a:lnTo>
                  <a:lnTo>
                    <a:pt x="45784" y="30608"/>
                  </a:lnTo>
                  <a:lnTo>
                    <a:pt x="43380" y="29648"/>
                  </a:lnTo>
                  <a:lnTo>
                    <a:pt x="40481" y="28679"/>
                  </a:lnTo>
                  <a:lnTo>
                    <a:pt x="37592" y="28194"/>
                  </a:lnTo>
                  <a:lnTo>
                    <a:pt x="34466" y="27472"/>
                  </a:lnTo>
                  <a:lnTo>
                    <a:pt x="31330" y="26997"/>
                  </a:lnTo>
                  <a:lnTo>
                    <a:pt x="28194" y="26750"/>
                  </a:lnTo>
                  <a:lnTo>
                    <a:pt x="25068" y="26750"/>
                  </a:lnTo>
                  <a:lnTo>
                    <a:pt x="25068" y="26750"/>
                  </a:lnTo>
                  <a:lnTo>
                    <a:pt x="22169" y="26750"/>
                  </a:lnTo>
                  <a:lnTo>
                    <a:pt x="19281" y="26997"/>
                  </a:lnTo>
                  <a:lnTo>
                    <a:pt x="16154" y="27472"/>
                  </a:lnTo>
                  <a:lnTo>
                    <a:pt x="13018" y="28194"/>
                  </a:lnTo>
                  <a:lnTo>
                    <a:pt x="9882" y="29401"/>
                  </a:lnTo>
                  <a:lnTo>
                    <a:pt x="6994" y="30608"/>
                  </a:lnTo>
                  <a:lnTo>
                    <a:pt x="4105" y="32537"/>
                  </a:lnTo>
                  <a:lnTo>
                    <a:pt x="1454" y="34704"/>
                  </a:lnTo>
                  <a:lnTo>
                    <a:pt x="1454" y="34704"/>
                  </a:lnTo>
                  <a:lnTo>
                    <a:pt x="732" y="35426"/>
                  </a:lnTo>
                  <a:lnTo>
                    <a:pt x="247" y="36385"/>
                  </a:lnTo>
                  <a:lnTo>
                    <a:pt x="9" y="37355"/>
                  </a:lnTo>
                  <a:lnTo>
                    <a:pt x="9" y="38562"/>
                  </a:lnTo>
                  <a:lnTo>
                    <a:pt x="9" y="38562"/>
                  </a:lnTo>
                  <a:lnTo>
                    <a:pt x="9" y="39521"/>
                  </a:lnTo>
                  <a:lnTo>
                    <a:pt x="247" y="40491"/>
                  </a:lnTo>
                  <a:lnTo>
                    <a:pt x="732" y="41450"/>
                  </a:lnTo>
                  <a:lnTo>
                    <a:pt x="1454" y="42410"/>
                  </a:lnTo>
                  <a:lnTo>
                    <a:pt x="77589" y="118555"/>
                  </a:lnTo>
                  <a:lnTo>
                    <a:pt x="77589" y="118555"/>
                  </a:lnTo>
                  <a:lnTo>
                    <a:pt x="78558" y="119277"/>
                  </a:lnTo>
                  <a:lnTo>
                    <a:pt x="79518" y="119752"/>
                  </a:lnTo>
                  <a:lnTo>
                    <a:pt x="80478" y="119999"/>
                  </a:lnTo>
                  <a:lnTo>
                    <a:pt x="81447" y="119999"/>
                  </a:lnTo>
                  <a:lnTo>
                    <a:pt x="81447" y="119999"/>
                  </a:lnTo>
                  <a:lnTo>
                    <a:pt x="82654" y="119999"/>
                  </a:lnTo>
                  <a:lnTo>
                    <a:pt x="83614" y="119752"/>
                  </a:lnTo>
                  <a:lnTo>
                    <a:pt x="84573" y="119277"/>
                  </a:lnTo>
                  <a:lnTo>
                    <a:pt x="85295" y="118555"/>
                  </a:lnTo>
                  <a:lnTo>
                    <a:pt x="85295" y="118555"/>
                  </a:lnTo>
                  <a:lnTo>
                    <a:pt x="87472" y="115904"/>
                  </a:lnTo>
                  <a:lnTo>
                    <a:pt x="89391" y="113005"/>
                  </a:lnTo>
                  <a:lnTo>
                    <a:pt x="90598" y="110117"/>
                  </a:lnTo>
                  <a:lnTo>
                    <a:pt x="91805" y="106981"/>
                  </a:lnTo>
                  <a:lnTo>
                    <a:pt x="92527" y="103854"/>
                  </a:lnTo>
                  <a:lnTo>
                    <a:pt x="93012" y="100718"/>
                  </a:lnTo>
                  <a:lnTo>
                    <a:pt x="93249" y="97830"/>
                  </a:lnTo>
                  <a:lnTo>
                    <a:pt x="93249" y="94941"/>
                  </a:lnTo>
                  <a:lnTo>
                    <a:pt x="93249" y="94941"/>
                  </a:lnTo>
                  <a:lnTo>
                    <a:pt x="93249" y="91805"/>
                  </a:lnTo>
                  <a:lnTo>
                    <a:pt x="93012" y="88679"/>
                  </a:lnTo>
                  <a:lnTo>
                    <a:pt x="92527" y="85543"/>
                  </a:lnTo>
                  <a:lnTo>
                    <a:pt x="91805" y="82407"/>
                  </a:lnTo>
                  <a:lnTo>
                    <a:pt x="91320" y="79518"/>
                  </a:lnTo>
                  <a:lnTo>
                    <a:pt x="90361" y="76629"/>
                  </a:lnTo>
                  <a:lnTo>
                    <a:pt x="89391" y="74215"/>
                  </a:lnTo>
                  <a:lnTo>
                    <a:pt x="88431" y="71812"/>
                  </a:lnTo>
                  <a:lnTo>
                    <a:pt x="119999" y="40491"/>
                  </a:lnTo>
                </a:path>
              </a:pathLst>
            </a:custGeom>
            <a:noFill/>
            <a:ln cap="rnd" cmpd="sng" w="9525">
              <a:solidFill>
                <a:srgbClr val="0000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605" name="Shape 605"/>
            <p:cNvSpPr/>
            <p:nvPr/>
          </p:nvSpPr>
          <p:spPr>
            <a:xfrm>
              <a:off x="2814909" y="1754059"/>
              <a:ext cx="49950" cy="49950"/>
            </a:xfrm>
            <a:custGeom>
              <a:pathLst>
                <a:path extrusionOk="0" fill="none" h="120000" w="120000">
                  <a:moveTo>
                    <a:pt x="60" y="119939"/>
                  </a:moveTo>
                  <a:lnTo>
                    <a:pt x="120000" y="0"/>
                  </a:lnTo>
                </a:path>
              </a:pathLst>
            </a:custGeom>
            <a:noFill/>
            <a:ln cap="rnd" cmpd="sng" w="9525">
              <a:solidFill>
                <a:srgbClr val="0000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09" name="Shape 609"/>
        <p:cNvGrpSpPr/>
        <p:nvPr/>
      </p:nvGrpSpPr>
      <p:grpSpPr>
        <a:xfrm>
          <a:off x="0" y="0"/>
          <a:ext cx="0" cy="0"/>
          <a:chOff x="0" y="0"/>
          <a:chExt cx="0" cy="0"/>
        </a:xfrm>
      </p:grpSpPr>
      <p:sp>
        <p:nvSpPr>
          <p:cNvPr id="610" name="Shape 610"/>
          <p:cNvSpPr txBox="1"/>
          <p:nvPr>
            <p:ph idx="4294967295" type="subTitle"/>
          </p:nvPr>
        </p:nvSpPr>
        <p:spPr>
          <a:xfrm>
            <a:off x="2371500" y="2093775"/>
            <a:ext cx="5021397" cy="784797"/>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FFCD00"/>
              </a:buClr>
              <a:buSzPct val="25000"/>
              <a:buFont typeface="Quattrocento Sans"/>
              <a:buNone/>
            </a:pPr>
            <a:r>
              <a:rPr b="1" i="1" lang="en" sz="3600" u="none" cap="none" strike="noStrike">
                <a:solidFill>
                  <a:srgbClr val="000000"/>
                </a:solidFill>
                <a:latin typeface="Lora"/>
                <a:ea typeface="Lora"/>
                <a:cs typeface="Lora"/>
                <a:sym typeface="Lora"/>
              </a:rPr>
              <a:t>Any </a:t>
            </a:r>
            <a:r>
              <a:rPr b="1" i="1" lang="en" sz="3600" u="none" cap="none" strike="noStrike">
                <a:solidFill>
                  <a:srgbClr val="000000"/>
                </a:solidFill>
                <a:highlight>
                  <a:srgbClr val="FFCD00"/>
                </a:highlight>
                <a:latin typeface="Lora"/>
                <a:ea typeface="Lora"/>
                <a:cs typeface="Lora"/>
                <a:sym typeface="Lora"/>
              </a:rPr>
              <a:t>questions</a:t>
            </a:r>
            <a:r>
              <a:rPr b="1" i="1" lang="en" sz="3600" u="none" cap="none" strike="noStrike">
                <a:solidFill>
                  <a:srgbClr val="000000"/>
                </a:solidFill>
                <a:latin typeface="Lora"/>
                <a:ea typeface="Lora"/>
                <a:cs typeface="Lora"/>
                <a:sym typeface="Lora"/>
              </a:rPr>
              <a:t> ?</a:t>
            </a:r>
          </a:p>
          <a:p>
            <a:pPr indent="0" lvl="0" marL="0" marR="0" rtl="0" algn="l">
              <a:lnSpc>
                <a:spcPct val="100000"/>
              </a:lnSpc>
              <a:spcBef>
                <a:spcPts val="0"/>
              </a:spcBef>
              <a:spcAft>
                <a:spcPts val="0"/>
              </a:spcAft>
              <a:buClr>
                <a:srgbClr val="FFCD00"/>
              </a:buClr>
              <a:buSzPct val="25000"/>
              <a:buFont typeface="Quattrocento Sans"/>
              <a:buNone/>
            </a:pPr>
            <a:r>
              <a:t/>
            </a:r>
            <a:endParaRPr b="0" i="0" sz="1800" u="none" cap="none" strike="noStrike">
              <a:solidFill>
                <a:schemeClr val="dk1"/>
              </a:solidFill>
              <a:latin typeface="Quattrocento Sans"/>
              <a:ea typeface="Quattrocento Sans"/>
              <a:cs typeface="Quattrocento Sans"/>
              <a:sym typeface="Quattrocento Sans"/>
            </a:endParaRPr>
          </a:p>
        </p:txBody>
      </p:sp>
      <p:cxnSp>
        <p:nvCxnSpPr>
          <p:cNvPr id="611" name="Shape 611"/>
          <p:cNvCxnSpPr/>
          <p:nvPr/>
        </p:nvCxnSpPr>
        <p:spPr>
          <a:xfrm>
            <a:off x="6450" y="1428750"/>
            <a:ext cx="2397299" cy="0"/>
          </a:xfrm>
          <a:prstGeom prst="straightConnector1">
            <a:avLst/>
          </a:prstGeom>
          <a:noFill/>
          <a:ln cap="flat" cmpd="sng" w="9525">
            <a:solidFill>
              <a:srgbClr val="CCCCCC"/>
            </a:solidFill>
            <a:prstDash val="solid"/>
            <a:round/>
            <a:headEnd len="med" w="med" type="none"/>
            <a:tailEnd len="med" w="med" type="none"/>
          </a:ln>
        </p:spPr>
      </p:cxnSp>
      <p:sp>
        <p:nvSpPr>
          <p:cNvPr id="612" name="Shape 612"/>
          <p:cNvSpPr txBox="1"/>
          <p:nvPr>
            <p:ph idx="4294967295" type="ctrTitle"/>
          </p:nvPr>
        </p:nvSpPr>
        <p:spPr>
          <a:xfrm>
            <a:off x="2371625" y="816550"/>
            <a:ext cx="4908000" cy="1159797"/>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Lora"/>
              <a:buNone/>
            </a:pPr>
            <a:r>
              <a:rPr b="1" i="0" lang="en" sz="6000" u="none" cap="none" strike="noStrike">
                <a:solidFill>
                  <a:srgbClr val="000000"/>
                </a:solidFill>
                <a:latin typeface="Lora"/>
                <a:ea typeface="Lora"/>
                <a:cs typeface="Lora"/>
                <a:sym typeface="Lora"/>
              </a:rPr>
              <a:t>Thanks!</a:t>
            </a:r>
          </a:p>
        </p:txBody>
      </p:sp>
      <p:cxnSp>
        <p:nvCxnSpPr>
          <p:cNvPr id="613" name="Shape 613"/>
          <p:cNvCxnSpPr/>
          <p:nvPr/>
        </p:nvCxnSpPr>
        <p:spPr>
          <a:xfrm>
            <a:off x="5589800" y="1428750"/>
            <a:ext cx="3554100" cy="0"/>
          </a:xfrm>
          <a:prstGeom prst="straightConnector1">
            <a:avLst/>
          </a:prstGeom>
          <a:noFill/>
          <a:ln cap="flat" cmpd="sng" w="9525">
            <a:solidFill>
              <a:srgbClr val="CCCCCC"/>
            </a:solidFill>
            <a:prstDash val="solid"/>
            <a:round/>
            <a:headEnd len="med" w="med" type="none"/>
            <a:tailEnd len="med" w="med" type="none"/>
          </a:ln>
        </p:spPr>
      </p:cxnSp>
      <p:sp>
        <p:nvSpPr>
          <p:cNvPr id="614" name="Shape 614"/>
          <p:cNvSpPr/>
          <p:nvPr/>
        </p:nvSpPr>
        <p:spPr>
          <a:xfrm>
            <a:off x="831925" y="859175"/>
            <a:ext cx="1139100" cy="1139100"/>
          </a:xfrm>
          <a:prstGeom prst="ellipse">
            <a:avLst/>
          </a:prstGeom>
          <a:solidFill>
            <a:srgbClr val="FFCD00"/>
          </a:solid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grpSp>
        <p:nvGrpSpPr>
          <p:cNvPr id="615" name="Shape 615"/>
          <p:cNvGrpSpPr/>
          <p:nvPr/>
        </p:nvGrpSpPr>
        <p:grpSpPr>
          <a:xfrm>
            <a:off x="1148887" y="1190758"/>
            <a:ext cx="505721" cy="475767"/>
            <a:chOff x="5972700" y="2330200"/>
            <a:chExt cx="411623" cy="387274"/>
          </a:xfrm>
        </p:grpSpPr>
        <p:sp>
          <p:nvSpPr>
            <p:cNvPr id="616" name="Shape 616"/>
            <p:cNvSpPr/>
            <p:nvPr/>
          </p:nvSpPr>
          <p:spPr>
            <a:xfrm>
              <a:off x="5972700" y="2476950"/>
              <a:ext cx="98048" cy="219823"/>
            </a:xfrm>
            <a:custGeom>
              <a:pathLst>
                <a:path extrusionOk="0" fill="none" h="120000" w="120000">
                  <a:moveTo>
                    <a:pt x="0" y="0"/>
                  </a:moveTo>
                  <a:lnTo>
                    <a:pt x="0" y="119986"/>
                  </a:lnTo>
                  <a:lnTo>
                    <a:pt x="119969" y="119986"/>
                  </a:lnTo>
                  <a:lnTo>
                    <a:pt x="119969" y="0"/>
                  </a:lnTo>
                  <a:lnTo>
                    <a:pt x="0" y="0"/>
                  </a:lnTo>
                  <a:close/>
                  <a:moveTo>
                    <a:pt x="73768" y="32903"/>
                  </a:moveTo>
                  <a:lnTo>
                    <a:pt x="73768" y="32903"/>
                  </a:lnTo>
                  <a:lnTo>
                    <a:pt x="69301" y="32575"/>
                  </a:lnTo>
                  <a:lnTo>
                    <a:pt x="65568" y="32248"/>
                  </a:lnTo>
                  <a:lnTo>
                    <a:pt x="61866" y="31252"/>
                  </a:lnTo>
                  <a:lnTo>
                    <a:pt x="58867" y="30242"/>
                  </a:lnTo>
                  <a:lnTo>
                    <a:pt x="55900" y="28590"/>
                  </a:lnTo>
                  <a:lnTo>
                    <a:pt x="53666" y="26925"/>
                  </a:lnTo>
                  <a:lnTo>
                    <a:pt x="52901" y="25261"/>
                  </a:lnTo>
                  <a:lnTo>
                    <a:pt x="52167" y="23268"/>
                  </a:lnTo>
                  <a:lnTo>
                    <a:pt x="52167" y="23268"/>
                  </a:lnTo>
                  <a:lnTo>
                    <a:pt x="52901" y="21276"/>
                  </a:lnTo>
                  <a:lnTo>
                    <a:pt x="53666" y="19611"/>
                  </a:lnTo>
                  <a:lnTo>
                    <a:pt x="55900" y="17946"/>
                  </a:lnTo>
                  <a:lnTo>
                    <a:pt x="58867" y="16622"/>
                  </a:lnTo>
                  <a:lnTo>
                    <a:pt x="61866" y="15284"/>
                  </a:lnTo>
                  <a:lnTo>
                    <a:pt x="65568" y="14629"/>
                  </a:lnTo>
                  <a:lnTo>
                    <a:pt x="69301" y="13961"/>
                  </a:lnTo>
                  <a:lnTo>
                    <a:pt x="73768" y="13633"/>
                  </a:lnTo>
                  <a:lnTo>
                    <a:pt x="73768" y="13633"/>
                  </a:lnTo>
                  <a:lnTo>
                    <a:pt x="78235" y="13961"/>
                  </a:lnTo>
                  <a:lnTo>
                    <a:pt x="81968" y="14629"/>
                  </a:lnTo>
                  <a:lnTo>
                    <a:pt x="85701" y="15284"/>
                  </a:lnTo>
                  <a:lnTo>
                    <a:pt x="88669" y="16622"/>
                  </a:lnTo>
                  <a:lnTo>
                    <a:pt x="91667" y="17946"/>
                  </a:lnTo>
                  <a:lnTo>
                    <a:pt x="93901" y="19611"/>
                  </a:lnTo>
                  <a:lnTo>
                    <a:pt x="94635" y="21276"/>
                  </a:lnTo>
                  <a:lnTo>
                    <a:pt x="95400" y="23268"/>
                  </a:lnTo>
                  <a:lnTo>
                    <a:pt x="95400" y="23268"/>
                  </a:lnTo>
                  <a:lnTo>
                    <a:pt x="94635" y="25261"/>
                  </a:lnTo>
                  <a:lnTo>
                    <a:pt x="93901" y="26925"/>
                  </a:lnTo>
                  <a:lnTo>
                    <a:pt x="91667" y="28590"/>
                  </a:lnTo>
                  <a:lnTo>
                    <a:pt x="88669" y="30242"/>
                  </a:lnTo>
                  <a:lnTo>
                    <a:pt x="85701" y="31252"/>
                  </a:lnTo>
                  <a:lnTo>
                    <a:pt x="81968" y="32248"/>
                  </a:lnTo>
                  <a:lnTo>
                    <a:pt x="78235" y="32575"/>
                  </a:lnTo>
                  <a:lnTo>
                    <a:pt x="73768" y="32903"/>
                  </a:lnTo>
                  <a:lnTo>
                    <a:pt x="73768" y="32903"/>
                  </a:lnTo>
                  <a:close/>
                </a:path>
              </a:pathLst>
            </a:custGeom>
            <a:noFill/>
            <a:ln cap="rnd" cmpd="sng" w="9525">
              <a:solidFill>
                <a:srgbClr val="0000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617" name="Shape 617"/>
            <p:cNvSpPr/>
            <p:nvPr/>
          </p:nvSpPr>
          <p:spPr>
            <a:xfrm>
              <a:off x="6078025" y="2330200"/>
              <a:ext cx="306298" cy="387274"/>
            </a:xfrm>
            <a:custGeom>
              <a:pathLst>
                <a:path extrusionOk="0" fill="none" h="120000" w="120000">
                  <a:moveTo>
                    <a:pt x="9" y="103771"/>
                  </a:moveTo>
                  <a:lnTo>
                    <a:pt x="14799" y="103771"/>
                  </a:lnTo>
                  <a:lnTo>
                    <a:pt x="14799" y="103771"/>
                  </a:lnTo>
                  <a:lnTo>
                    <a:pt x="19569" y="105653"/>
                  </a:lnTo>
                  <a:lnTo>
                    <a:pt x="26248" y="107923"/>
                  </a:lnTo>
                  <a:lnTo>
                    <a:pt x="34828" y="110564"/>
                  </a:lnTo>
                  <a:lnTo>
                    <a:pt x="44378" y="113392"/>
                  </a:lnTo>
                  <a:lnTo>
                    <a:pt x="54632" y="115847"/>
                  </a:lnTo>
                  <a:lnTo>
                    <a:pt x="59882" y="116978"/>
                  </a:lnTo>
                  <a:lnTo>
                    <a:pt x="65132" y="117916"/>
                  </a:lnTo>
                  <a:lnTo>
                    <a:pt x="70137" y="118861"/>
                  </a:lnTo>
                  <a:lnTo>
                    <a:pt x="75142" y="119426"/>
                  </a:lnTo>
                  <a:lnTo>
                    <a:pt x="79676" y="119806"/>
                  </a:lnTo>
                  <a:lnTo>
                    <a:pt x="84211" y="119992"/>
                  </a:lnTo>
                  <a:lnTo>
                    <a:pt x="84211" y="119992"/>
                  </a:lnTo>
                  <a:lnTo>
                    <a:pt x="91841" y="119992"/>
                  </a:lnTo>
                  <a:lnTo>
                    <a:pt x="95896" y="119806"/>
                  </a:lnTo>
                  <a:lnTo>
                    <a:pt x="99715" y="119426"/>
                  </a:lnTo>
                  <a:lnTo>
                    <a:pt x="103055" y="118675"/>
                  </a:lnTo>
                  <a:lnTo>
                    <a:pt x="104720" y="118295"/>
                  </a:lnTo>
                  <a:lnTo>
                    <a:pt x="105915" y="117916"/>
                  </a:lnTo>
                  <a:lnTo>
                    <a:pt x="107110" y="117350"/>
                  </a:lnTo>
                  <a:lnTo>
                    <a:pt x="108060" y="116599"/>
                  </a:lnTo>
                  <a:lnTo>
                    <a:pt x="108540" y="115847"/>
                  </a:lnTo>
                  <a:lnTo>
                    <a:pt x="109020" y="114902"/>
                  </a:lnTo>
                  <a:lnTo>
                    <a:pt x="109735" y="109426"/>
                  </a:lnTo>
                  <a:lnTo>
                    <a:pt x="109735" y="109426"/>
                  </a:lnTo>
                  <a:lnTo>
                    <a:pt x="109500" y="108109"/>
                  </a:lnTo>
                  <a:lnTo>
                    <a:pt x="109020" y="106978"/>
                  </a:lnTo>
                  <a:lnTo>
                    <a:pt x="108060" y="105847"/>
                  </a:lnTo>
                  <a:lnTo>
                    <a:pt x="106630" y="104902"/>
                  </a:lnTo>
                  <a:lnTo>
                    <a:pt x="106630" y="104902"/>
                  </a:lnTo>
                  <a:lnTo>
                    <a:pt x="107825" y="104716"/>
                  </a:lnTo>
                  <a:lnTo>
                    <a:pt x="109020" y="104336"/>
                  </a:lnTo>
                  <a:lnTo>
                    <a:pt x="110215" y="103957"/>
                  </a:lnTo>
                  <a:lnTo>
                    <a:pt x="111165" y="103205"/>
                  </a:lnTo>
                  <a:lnTo>
                    <a:pt x="111880" y="102446"/>
                  </a:lnTo>
                  <a:lnTo>
                    <a:pt x="112595" y="101509"/>
                  </a:lnTo>
                  <a:lnTo>
                    <a:pt x="113075" y="100370"/>
                  </a:lnTo>
                  <a:lnTo>
                    <a:pt x="113310" y="99433"/>
                  </a:lnTo>
                  <a:lnTo>
                    <a:pt x="114025" y="92639"/>
                  </a:lnTo>
                  <a:lnTo>
                    <a:pt x="114025" y="92639"/>
                  </a:lnTo>
                  <a:lnTo>
                    <a:pt x="114025" y="91694"/>
                  </a:lnTo>
                  <a:lnTo>
                    <a:pt x="114025" y="90943"/>
                  </a:lnTo>
                  <a:lnTo>
                    <a:pt x="113790" y="89998"/>
                  </a:lnTo>
                  <a:lnTo>
                    <a:pt x="113310" y="89246"/>
                  </a:lnTo>
                  <a:lnTo>
                    <a:pt x="112115" y="87922"/>
                  </a:lnTo>
                  <a:lnTo>
                    <a:pt x="111400" y="87356"/>
                  </a:lnTo>
                  <a:lnTo>
                    <a:pt x="110685" y="86791"/>
                  </a:lnTo>
                  <a:lnTo>
                    <a:pt x="110685" y="86791"/>
                  </a:lnTo>
                  <a:lnTo>
                    <a:pt x="111880" y="86605"/>
                  </a:lnTo>
                  <a:lnTo>
                    <a:pt x="112840" y="86225"/>
                  </a:lnTo>
                  <a:lnTo>
                    <a:pt x="113790" y="85660"/>
                  </a:lnTo>
                  <a:lnTo>
                    <a:pt x="114740" y="84900"/>
                  </a:lnTo>
                  <a:lnTo>
                    <a:pt x="115455" y="84149"/>
                  </a:lnTo>
                  <a:lnTo>
                    <a:pt x="115935" y="83398"/>
                  </a:lnTo>
                  <a:lnTo>
                    <a:pt x="116415" y="82453"/>
                  </a:lnTo>
                  <a:lnTo>
                    <a:pt x="116650" y="81322"/>
                  </a:lnTo>
                  <a:lnTo>
                    <a:pt x="117365" y="74714"/>
                  </a:lnTo>
                  <a:lnTo>
                    <a:pt x="117365" y="74714"/>
                  </a:lnTo>
                  <a:lnTo>
                    <a:pt x="117365" y="73769"/>
                  </a:lnTo>
                  <a:lnTo>
                    <a:pt x="117365" y="72831"/>
                  </a:lnTo>
                  <a:lnTo>
                    <a:pt x="117130" y="71886"/>
                  </a:lnTo>
                  <a:lnTo>
                    <a:pt x="116650" y="71127"/>
                  </a:lnTo>
                  <a:lnTo>
                    <a:pt x="116170" y="70376"/>
                  </a:lnTo>
                  <a:lnTo>
                    <a:pt x="115455" y="69810"/>
                  </a:lnTo>
                  <a:lnTo>
                    <a:pt x="114740" y="69245"/>
                  </a:lnTo>
                  <a:lnTo>
                    <a:pt x="113790" y="68679"/>
                  </a:lnTo>
                  <a:lnTo>
                    <a:pt x="113790" y="68679"/>
                  </a:lnTo>
                  <a:lnTo>
                    <a:pt x="114740" y="68486"/>
                  </a:lnTo>
                  <a:lnTo>
                    <a:pt x="115700" y="67920"/>
                  </a:lnTo>
                  <a:lnTo>
                    <a:pt x="116650" y="67355"/>
                  </a:lnTo>
                  <a:lnTo>
                    <a:pt x="117365" y="66789"/>
                  </a:lnTo>
                  <a:lnTo>
                    <a:pt x="118080" y="66038"/>
                  </a:lnTo>
                  <a:lnTo>
                    <a:pt x="118560" y="65279"/>
                  </a:lnTo>
                  <a:lnTo>
                    <a:pt x="118795" y="64341"/>
                  </a:lnTo>
                  <a:lnTo>
                    <a:pt x="119040" y="63396"/>
                  </a:lnTo>
                  <a:lnTo>
                    <a:pt x="119990" y="56603"/>
                  </a:lnTo>
                  <a:lnTo>
                    <a:pt x="119990" y="56603"/>
                  </a:lnTo>
                  <a:lnTo>
                    <a:pt x="119755" y="55658"/>
                  </a:lnTo>
                  <a:lnTo>
                    <a:pt x="119510" y="54720"/>
                  </a:lnTo>
                  <a:lnTo>
                    <a:pt x="119040" y="53961"/>
                  </a:lnTo>
                  <a:lnTo>
                    <a:pt x="118560" y="53210"/>
                  </a:lnTo>
                  <a:lnTo>
                    <a:pt x="117845" y="52451"/>
                  </a:lnTo>
                  <a:lnTo>
                    <a:pt x="116895" y="51885"/>
                  </a:lnTo>
                  <a:lnTo>
                    <a:pt x="114740" y="50754"/>
                  </a:lnTo>
                  <a:lnTo>
                    <a:pt x="112360" y="49809"/>
                  </a:lnTo>
                  <a:lnTo>
                    <a:pt x="109500" y="49058"/>
                  </a:lnTo>
                  <a:lnTo>
                    <a:pt x="106395" y="48492"/>
                  </a:lnTo>
                  <a:lnTo>
                    <a:pt x="103290" y="48113"/>
                  </a:lnTo>
                  <a:lnTo>
                    <a:pt x="103290" y="48113"/>
                  </a:lnTo>
                  <a:lnTo>
                    <a:pt x="96611" y="47361"/>
                  </a:lnTo>
                  <a:lnTo>
                    <a:pt x="86356" y="46602"/>
                  </a:lnTo>
                  <a:lnTo>
                    <a:pt x="74191" y="46037"/>
                  </a:lnTo>
                  <a:lnTo>
                    <a:pt x="61792" y="45471"/>
                  </a:lnTo>
                  <a:lnTo>
                    <a:pt x="61792" y="45471"/>
                  </a:lnTo>
                  <a:lnTo>
                    <a:pt x="63457" y="43209"/>
                  </a:lnTo>
                  <a:lnTo>
                    <a:pt x="64887" y="40568"/>
                  </a:lnTo>
                  <a:lnTo>
                    <a:pt x="66317" y="37740"/>
                  </a:lnTo>
                  <a:lnTo>
                    <a:pt x="67277" y="34719"/>
                  </a:lnTo>
                  <a:lnTo>
                    <a:pt x="68227" y="31698"/>
                  </a:lnTo>
                  <a:lnTo>
                    <a:pt x="69187" y="28491"/>
                  </a:lnTo>
                  <a:lnTo>
                    <a:pt x="70137" y="22270"/>
                  </a:lnTo>
                  <a:lnTo>
                    <a:pt x="70852" y="16608"/>
                  </a:lnTo>
                  <a:lnTo>
                    <a:pt x="71332" y="11890"/>
                  </a:lnTo>
                  <a:lnTo>
                    <a:pt x="71332" y="7552"/>
                  </a:lnTo>
                  <a:lnTo>
                    <a:pt x="71332" y="7552"/>
                  </a:lnTo>
                  <a:lnTo>
                    <a:pt x="71332" y="6228"/>
                  </a:lnTo>
                  <a:lnTo>
                    <a:pt x="70617" y="4717"/>
                  </a:lnTo>
                  <a:lnTo>
                    <a:pt x="69902" y="3586"/>
                  </a:lnTo>
                  <a:lnTo>
                    <a:pt x="68707" y="2455"/>
                  </a:lnTo>
                  <a:lnTo>
                    <a:pt x="67277" y="1324"/>
                  </a:lnTo>
                  <a:lnTo>
                    <a:pt x="65602" y="759"/>
                  </a:lnTo>
                  <a:lnTo>
                    <a:pt x="63692" y="193"/>
                  </a:lnTo>
                  <a:lnTo>
                    <a:pt x="61792" y="7"/>
                  </a:lnTo>
                  <a:lnTo>
                    <a:pt x="61792" y="7"/>
                  </a:lnTo>
                  <a:lnTo>
                    <a:pt x="58207" y="193"/>
                  </a:lnTo>
                  <a:lnTo>
                    <a:pt x="55827" y="573"/>
                  </a:lnTo>
                  <a:lnTo>
                    <a:pt x="53917" y="1138"/>
                  </a:lnTo>
                  <a:lnTo>
                    <a:pt x="52487" y="1704"/>
                  </a:lnTo>
                  <a:lnTo>
                    <a:pt x="52487" y="1704"/>
                  </a:lnTo>
                  <a:lnTo>
                    <a:pt x="48667" y="11325"/>
                  </a:lnTo>
                  <a:lnTo>
                    <a:pt x="46758" y="15663"/>
                  </a:lnTo>
                  <a:lnTo>
                    <a:pt x="44848" y="19629"/>
                  </a:lnTo>
                  <a:lnTo>
                    <a:pt x="42948" y="23208"/>
                  </a:lnTo>
                  <a:lnTo>
                    <a:pt x="41038" y="26229"/>
                  </a:lnTo>
                  <a:lnTo>
                    <a:pt x="39363" y="28491"/>
                  </a:lnTo>
                  <a:lnTo>
                    <a:pt x="37933" y="30381"/>
                  </a:lnTo>
                  <a:lnTo>
                    <a:pt x="37933" y="30381"/>
                  </a:lnTo>
                  <a:lnTo>
                    <a:pt x="35788" y="32077"/>
                  </a:lnTo>
                  <a:lnTo>
                    <a:pt x="32448" y="34719"/>
                  </a:lnTo>
                  <a:lnTo>
                    <a:pt x="24573" y="40568"/>
                  </a:lnTo>
                  <a:lnTo>
                    <a:pt x="14084" y="48113"/>
                  </a:lnTo>
                  <a:lnTo>
                    <a:pt x="9" y="48113"/>
                  </a:lnTo>
                </a:path>
              </a:pathLst>
            </a:custGeom>
            <a:noFill/>
            <a:ln cap="rnd" cmpd="sng" w="9525">
              <a:solidFill>
                <a:srgbClr val="0000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grpSp>
      <p:pic>
        <p:nvPicPr>
          <p:cNvPr id="618" name="Shape 618"/>
          <p:cNvPicPr preferRelativeResize="0"/>
          <p:nvPr/>
        </p:nvPicPr>
        <p:blipFill rotWithShape="1">
          <a:blip r:embed="rId3">
            <a:alphaModFix/>
          </a:blip>
          <a:srcRect b="12958" l="0" r="0" t="0"/>
          <a:stretch/>
        </p:blipFill>
        <p:spPr>
          <a:xfrm flipH="1">
            <a:off x="3567986" y="2996000"/>
            <a:ext cx="2345924" cy="2060131"/>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22" name="Shape 622"/>
        <p:cNvGrpSpPr/>
        <p:nvPr/>
      </p:nvGrpSpPr>
      <p:grpSpPr>
        <a:xfrm>
          <a:off x="0" y="0"/>
          <a:ext cx="0" cy="0"/>
          <a:chOff x="0" y="0"/>
          <a:chExt cx="0" cy="0"/>
        </a:xfrm>
      </p:grpSpPr>
      <p:sp>
        <p:nvSpPr>
          <p:cNvPr id="623" name="Shape 623"/>
          <p:cNvSpPr txBox="1"/>
          <p:nvPr>
            <p:ph type="title"/>
          </p:nvPr>
        </p:nvSpPr>
        <p:spPr>
          <a:xfrm>
            <a:off x="1381250" y="922675"/>
            <a:ext cx="5714998" cy="435599"/>
          </a:xfrm>
          <a:prstGeom prst="rect">
            <a:avLst/>
          </a:prstGeom>
          <a:solidFill>
            <a:srgbClr val="FFFFFF"/>
          </a:solid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Lora"/>
              <a:buNone/>
            </a:pPr>
            <a:r>
              <a:rPr b="1" i="0" lang="en" sz="2000" u="none" cap="none" strike="noStrike">
                <a:solidFill>
                  <a:srgbClr val="000000"/>
                </a:solidFill>
                <a:latin typeface="Lora"/>
                <a:ea typeface="Lora"/>
                <a:cs typeface="Lora"/>
                <a:sym typeface="Lora"/>
              </a:rPr>
              <a:t>APPENDIX 1 - Client Overview Before Project</a:t>
            </a:r>
          </a:p>
        </p:txBody>
      </p:sp>
      <p:pic>
        <p:nvPicPr>
          <p:cNvPr id="624" name="Shape 624"/>
          <p:cNvPicPr preferRelativeResize="0"/>
          <p:nvPr/>
        </p:nvPicPr>
        <p:blipFill rotWithShape="1">
          <a:blip r:embed="rId3">
            <a:alphaModFix/>
          </a:blip>
          <a:srcRect b="0" l="0" r="0" t="0"/>
          <a:stretch/>
        </p:blipFill>
        <p:spPr>
          <a:xfrm>
            <a:off x="0" y="1813148"/>
            <a:ext cx="9143998" cy="2729551"/>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28" name="Shape 628"/>
        <p:cNvGrpSpPr/>
        <p:nvPr/>
      </p:nvGrpSpPr>
      <p:grpSpPr>
        <a:xfrm>
          <a:off x="0" y="0"/>
          <a:ext cx="0" cy="0"/>
          <a:chOff x="0" y="0"/>
          <a:chExt cx="0" cy="0"/>
        </a:xfrm>
      </p:grpSpPr>
      <p:sp>
        <p:nvSpPr>
          <p:cNvPr id="629" name="Shape 629"/>
          <p:cNvSpPr txBox="1"/>
          <p:nvPr>
            <p:ph type="title"/>
          </p:nvPr>
        </p:nvSpPr>
        <p:spPr>
          <a:xfrm>
            <a:off x="1381250" y="922675"/>
            <a:ext cx="5500500" cy="435599"/>
          </a:xfrm>
          <a:prstGeom prst="rect">
            <a:avLst/>
          </a:prstGeom>
          <a:solidFill>
            <a:srgbClr val="FFFFFF"/>
          </a:solid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Lora"/>
              <a:buNone/>
            </a:pPr>
            <a:r>
              <a:rPr b="1" i="0" lang="en" sz="2000" u="none" cap="none" strike="noStrike">
                <a:solidFill>
                  <a:srgbClr val="000000"/>
                </a:solidFill>
                <a:latin typeface="Lora"/>
                <a:ea typeface="Lora"/>
                <a:cs typeface="Lora"/>
                <a:sym typeface="Lora"/>
              </a:rPr>
              <a:t>APPENDIX 2- Collections Page Engagement</a:t>
            </a:r>
          </a:p>
        </p:txBody>
      </p:sp>
      <p:pic>
        <p:nvPicPr>
          <p:cNvPr id="630" name="Shape 630"/>
          <p:cNvPicPr preferRelativeResize="0"/>
          <p:nvPr/>
        </p:nvPicPr>
        <p:blipFill rotWithShape="1">
          <a:blip r:embed="rId3">
            <a:alphaModFix/>
          </a:blip>
          <a:srcRect b="26367" l="17273" r="0" t="0"/>
          <a:stretch/>
        </p:blipFill>
        <p:spPr>
          <a:xfrm>
            <a:off x="142875" y="1451424"/>
            <a:ext cx="4048125" cy="3371950"/>
          </a:xfrm>
          <a:prstGeom prst="rect">
            <a:avLst/>
          </a:prstGeom>
          <a:noFill/>
          <a:ln>
            <a:noFill/>
          </a:ln>
        </p:spPr>
      </p:pic>
      <p:pic>
        <p:nvPicPr>
          <p:cNvPr id="631" name="Shape 631"/>
          <p:cNvPicPr preferRelativeResize="0"/>
          <p:nvPr/>
        </p:nvPicPr>
        <p:blipFill rotWithShape="1">
          <a:blip r:embed="rId3">
            <a:alphaModFix/>
          </a:blip>
          <a:srcRect b="0" l="0" r="0" t="76069"/>
          <a:stretch/>
        </p:blipFill>
        <p:spPr>
          <a:xfrm>
            <a:off x="4266000" y="2476499"/>
            <a:ext cx="4758925" cy="1065798"/>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35" name="Shape 635"/>
        <p:cNvGrpSpPr/>
        <p:nvPr/>
      </p:nvGrpSpPr>
      <p:grpSpPr>
        <a:xfrm>
          <a:off x="0" y="0"/>
          <a:ext cx="0" cy="0"/>
          <a:chOff x="0" y="0"/>
          <a:chExt cx="0" cy="0"/>
        </a:xfrm>
      </p:grpSpPr>
      <p:sp>
        <p:nvSpPr>
          <p:cNvPr id="636" name="Shape 636"/>
          <p:cNvSpPr txBox="1"/>
          <p:nvPr>
            <p:ph type="title"/>
          </p:nvPr>
        </p:nvSpPr>
        <p:spPr>
          <a:xfrm>
            <a:off x="1381250" y="922675"/>
            <a:ext cx="6322199" cy="435599"/>
          </a:xfrm>
          <a:prstGeom prst="rect">
            <a:avLst/>
          </a:prstGeom>
          <a:solidFill>
            <a:srgbClr val="FFFFFF"/>
          </a:solid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Lora"/>
              <a:buNone/>
            </a:pPr>
            <a:r>
              <a:rPr b="1" i="0" lang="en" sz="2000" u="none" cap="none" strike="noStrike">
                <a:solidFill>
                  <a:srgbClr val="000000"/>
                </a:solidFill>
                <a:latin typeface="Lora"/>
                <a:ea typeface="Lora"/>
                <a:cs typeface="Lora"/>
                <a:sym typeface="Lora"/>
              </a:rPr>
              <a:t>APPENDIX 3 - Collections Page A/B Test Results</a:t>
            </a:r>
          </a:p>
        </p:txBody>
      </p:sp>
      <p:pic>
        <p:nvPicPr>
          <p:cNvPr id="637" name="Shape 637"/>
          <p:cNvPicPr preferRelativeResize="0"/>
          <p:nvPr/>
        </p:nvPicPr>
        <p:blipFill rotWithShape="1">
          <a:blip r:embed="rId3">
            <a:alphaModFix/>
          </a:blip>
          <a:srcRect b="7068" l="0" r="17518" t="18811"/>
          <a:stretch/>
        </p:blipFill>
        <p:spPr>
          <a:xfrm>
            <a:off x="1000125" y="1358274"/>
            <a:ext cx="7143748" cy="360654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9" name="Shape 139"/>
        <p:cNvGrpSpPr/>
        <p:nvPr/>
      </p:nvGrpSpPr>
      <p:grpSpPr>
        <a:xfrm>
          <a:off x="0" y="0"/>
          <a:ext cx="0" cy="0"/>
          <a:chOff x="0" y="0"/>
          <a:chExt cx="0" cy="0"/>
        </a:xfrm>
      </p:grpSpPr>
      <p:sp>
        <p:nvSpPr>
          <p:cNvPr id="140" name="Shape 140"/>
          <p:cNvSpPr txBox="1"/>
          <p:nvPr>
            <p:ph type="title"/>
          </p:nvPr>
        </p:nvSpPr>
        <p:spPr>
          <a:xfrm>
            <a:off x="1445650" y="879750"/>
            <a:ext cx="3877500" cy="435599"/>
          </a:xfrm>
          <a:prstGeom prst="rect">
            <a:avLst/>
          </a:prstGeom>
          <a:noFill/>
          <a:ln>
            <a:noFill/>
          </a:ln>
        </p:spPr>
        <p:txBody>
          <a:bodyPr anchorCtr="0" anchor="ctr" bIns="91425" lIns="91425" rIns="91425" tIns="91425">
            <a:noAutofit/>
          </a:bodyPr>
          <a:lstStyle/>
          <a:p>
            <a:pPr indent="0" lvl="0" marL="0" marR="0" rtl="0" algn="l">
              <a:lnSpc>
                <a:spcPct val="90000"/>
              </a:lnSpc>
              <a:spcBef>
                <a:spcPts val="0"/>
              </a:spcBef>
              <a:spcAft>
                <a:spcPts val="0"/>
              </a:spcAft>
              <a:buClr>
                <a:schemeClr val="dk1"/>
              </a:buClr>
              <a:buSzPct val="25000"/>
              <a:buFont typeface="Arial"/>
              <a:buNone/>
            </a:pPr>
            <a:r>
              <a:rPr b="1" i="0" lang="en" sz="2200" u="none" cap="none" strike="noStrike">
                <a:solidFill>
                  <a:schemeClr val="dk1"/>
                </a:solidFill>
                <a:latin typeface="Quattrocento Sans"/>
                <a:ea typeface="Quattrocento Sans"/>
                <a:cs typeface="Quattrocento Sans"/>
                <a:sym typeface="Quattrocento Sans"/>
              </a:rPr>
              <a:t>Unique Business Model Aims to Serve a Niche Market</a:t>
            </a:r>
          </a:p>
        </p:txBody>
      </p:sp>
      <p:sp>
        <p:nvSpPr>
          <p:cNvPr id="141" name="Shape 141"/>
          <p:cNvSpPr txBox="1"/>
          <p:nvPr>
            <p:ph idx="1" type="body"/>
          </p:nvPr>
        </p:nvSpPr>
        <p:spPr>
          <a:xfrm>
            <a:off x="718625" y="1618700"/>
            <a:ext cx="6464100" cy="3231000"/>
          </a:xfrm>
          <a:prstGeom prst="rect">
            <a:avLst/>
          </a:prstGeom>
          <a:noFill/>
          <a:ln>
            <a:noFill/>
          </a:ln>
        </p:spPr>
        <p:txBody>
          <a:bodyPr anchorCtr="0" anchor="t" bIns="91425" lIns="91425" rIns="91425" tIns="91425">
            <a:noAutofit/>
          </a:bodyPr>
          <a:lstStyle/>
          <a:p>
            <a:pPr indent="-342900" lvl="0" marL="457200" marR="0" rtl="0" algn="l">
              <a:lnSpc>
                <a:spcPct val="90000"/>
              </a:lnSpc>
              <a:spcBef>
                <a:spcPts val="0"/>
              </a:spcBef>
              <a:spcAft>
                <a:spcPts val="0"/>
              </a:spcAft>
              <a:buClr>
                <a:srgbClr val="FFC000"/>
              </a:buClr>
              <a:buSzPct val="100000"/>
              <a:buFont typeface="Quattrocento Sans"/>
              <a:buChar char="◉"/>
            </a:pPr>
            <a:r>
              <a:rPr b="1" i="0" lang="en" sz="1800" u="none" cap="none" strike="noStrike">
                <a:solidFill>
                  <a:schemeClr val="dk1"/>
                </a:solidFill>
                <a:latin typeface="Quattrocento Sans"/>
                <a:ea typeface="Quattrocento Sans"/>
                <a:cs typeface="Quattrocento Sans"/>
                <a:sym typeface="Quattrocento Sans"/>
              </a:rPr>
              <a:t>Value proposition:</a:t>
            </a:r>
            <a:r>
              <a:rPr b="0" i="0" lang="en" sz="1800" u="none" cap="none" strike="noStrike">
                <a:solidFill>
                  <a:schemeClr val="dk1"/>
                </a:solidFill>
                <a:latin typeface="Quattrocento Sans"/>
                <a:ea typeface="Quattrocento Sans"/>
                <a:cs typeface="Quattrocento Sans"/>
                <a:sym typeface="Quattrocento Sans"/>
              </a:rPr>
              <a:t> Provide convenient, traditional, and healthy Asian cuisine to busy individuals</a:t>
            </a:r>
          </a:p>
          <a:p>
            <a:pPr indent="-342900" lvl="0" marL="457200" marR="0" rtl="0" algn="l">
              <a:lnSpc>
                <a:spcPct val="90000"/>
              </a:lnSpc>
              <a:spcBef>
                <a:spcPts val="1000"/>
              </a:spcBef>
              <a:spcAft>
                <a:spcPts val="0"/>
              </a:spcAft>
              <a:buClr>
                <a:srgbClr val="FFC000"/>
              </a:buClr>
              <a:buSzPct val="100000"/>
              <a:buFont typeface="Quattrocento Sans"/>
              <a:buChar char="◉"/>
            </a:pPr>
            <a:r>
              <a:rPr b="1" i="0" lang="en" sz="1800" u="none" cap="none" strike="noStrike">
                <a:solidFill>
                  <a:schemeClr val="dk1"/>
                </a:solidFill>
                <a:latin typeface="Quattrocento Sans"/>
                <a:ea typeface="Quattrocento Sans"/>
                <a:cs typeface="Quattrocento Sans"/>
                <a:sym typeface="Quattrocento Sans"/>
              </a:rPr>
              <a:t>Revenue Model</a:t>
            </a:r>
            <a:r>
              <a:rPr b="0" i="0" lang="en" sz="1800" u="none" cap="none" strike="noStrike">
                <a:solidFill>
                  <a:schemeClr val="dk1"/>
                </a:solidFill>
                <a:latin typeface="Quattrocento Sans"/>
                <a:ea typeface="Quattrocento Sans"/>
                <a:cs typeface="Quattrocento Sans"/>
                <a:sym typeface="Quattrocento Sans"/>
              </a:rPr>
              <a:t>: Use website as main touchpoint for sales (Objective of the website) and deliver products to customers twice a week</a:t>
            </a:r>
          </a:p>
          <a:p>
            <a:pPr indent="-342900" lvl="0" marL="457200" marR="0" rtl="0" algn="l">
              <a:lnSpc>
                <a:spcPct val="90000"/>
              </a:lnSpc>
              <a:spcBef>
                <a:spcPts val="1000"/>
              </a:spcBef>
              <a:spcAft>
                <a:spcPts val="0"/>
              </a:spcAft>
              <a:buClr>
                <a:srgbClr val="FFC000"/>
              </a:buClr>
              <a:buSzPct val="100000"/>
              <a:buFont typeface="Quattrocento Sans"/>
              <a:buChar char="◉"/>
            </a:pPr>
            <a:r>
              <a:rPr b="1" i="0" lang="en" sz="1800" u="none" cap="none" strike="noStrike">
                <a:solidFill>
                  <a:schemeClr val="dk1"/>
                </a:solidFill>
                <a:latin typeface="Quattrocento Sans"/>
                <a:ea typeface="Quattrocento Sans"/>
                <a:cs typeface="Quattrocento Sans"/>
                <a:sym typeface="Quattrocento Sans"/>
              </a:rPr>
              <a:t>Competitive Advantage: </a:t>
            </a:r>
            <a:r>
              <a:rPr b="0" i="0" lang="en" sz="1800" u="none" cap="none" strike="noStrike">
                <a:solidFill>
                  <a:schemeClr val="dk1"/>
                </a:solidFill>
                <a:latin typeface="Quattrocento Sans"/>
                <a:ea typeface="Quattrocento Sans"/>
                <a:cs typeface="Quattrocento Sans"/>
                <a:sym typeface="Quattrocento Sans"/>
              </a:rPr>
              <a:t>Unique freeze and deliver model</a:t>
            </a:r>
          </a:p>
          <a:p>
            <a:pPr indent="-342900" lvl="0" marL="457200" marR="0" rtl="0" algn="l">
              <a:lnSpc>
                <a:spcPct val="100000"/>
              </a:lnSpc>
              <a:spcBef>
                <a:spcPts val="0"/>
              </a:spcBef>
              <a:spcAft>
                <a:spcPts val="0"/>
              </a:spcAft>
              <a:buClr>
                <a:srgbClr val="FFC000"/>
              </a:buClr>
              <a:buSzPct val="100000"/>
              <a:buFont typeface="Quattrocento Sans"/>
              <a:buChar char="◉"/>
            </a:pPr>
            <a:r>
              <a:rPr b="1" i="0" lang="en" sz="1800" u="none" cap="none" strike="noStrike">
                <a:solidFill>
                  <a:schemeClr val="dk1"/>
                </a:solidFill>
                <a:latin typeface="Quattrocento Sans"/>
                <a:ea typeface="Quattrocento Sans"/>
                <a:cs typeface="Quattrocento Sans"/>
                <a:sym typeface="Quattrocento Sans"/>
              </a:rPr>
              <a:t>Target Market: </a:t>
            </a:r>
            <a:r>
              <a:rPr b="0" i="0" lang="en" sz="1800" u="none" cap="none" strike="noStrike">
                <a:solidFill>
                  <a:schemeClr val="dk1"/>
                </a:solidFill>
                <a:highlight>
                  <a:srgbClr val="FFFFFF"/>
                </a:highlight>
                <a:latin typeface="Quattrocento Sans"/>
                <a:ea typeface="Quattrocento Sans"/>
                <a:cs typeface="Quattrocento Sans"/>
                <a:sym typeface="Quattrocento Sans"/>
              </a:rPr>
              <a:t>Asian American, urban professionals in New York City between the ages of 20 and 34</a:t>
            </a:r>
          </a:p>
          <a:p>
            <a:pPr indent="-342900" lvl="0" marL="457200" marR="0" rtl="0" algn="l">
              <a:lnSpc>
                <a:spcPct val="90000"/>
              </a:lnSpc>
              <a:spcBef>
                <a:spcPts val="1000"/>
              </a:spcBef>
              <a:spcAft>
                <a:spcPts val="0"/>
              </a:spcAft>
              <a:buClr>
                <a:srgbClr val="FFC000"/>
              </a:buClr>
              <a:buSzPct val="100000"/>
              <a:buFont typeface="Quattrocento Sans"/>
              <a:buChar char="◉"/>
            </a:pPr>
            <a:r>
              <a:rPr b="1" i="0" lang="en" sz="1800" u="none" cap="none" strike="noStrike">
                <a:solidFill>
                  <a:schemeClr val="dk1"/>
                </a:solidFill>
                <a:latin typeface="Quattrocento Sans"/>
                <a:ea typeface="Quattrocento Sans"/>
                <a:cs typeface="Quattrocento Sans"/>
                <a:sym typeface="Quattrocento Sans"/>
              </a:rPr>
              <a:t>Long term goal: </a:t>
            </a:r>
            <a:r>
              <a:rPr b="0" i="0" lang="en" sz="1800" u="none" cap="none" strike="noStrike">
                <a:solidFill>
                  <a:schemeClr val="dk1"/>
                </a:solidFill>
                <a:latin typeface="Quattrocento Sans"/>
                <a:ea typeface="Quattrocento Sans"/>
                <a:cs typeface="Quattrocento Sans"/>
                <a:sym typeface="Quattrocento Sans"/>
              </a:rPr>
              <a:t>Enter into the frozen foods section of the grocery store market</a:t>
            </a:r>
          </a:p>
        </p:txBody>
      </p:sp>
      <p:pic>
        <p:nvPicPr>
          <p:cNvPr id="142" name="Shape 142"/>
          <p:cNvPicPr preferRelativeResize="0"/>
          <p:nvPr/>
        </p:nvPicPr>
        <p:blipFill rotWithShape="1">
          <a:blip r:embed="rId3">
            <a:alphaModFix/>
          </a:blip>
          <a:srcRect b="12958" l="0" r="0" t="0"/>
          <a:stretch/>
        </p:blipFill>
        <p:spPr>
          <a:xfrm flipH="1">
            <a:off x="620345" y="685091"/>
            <a:ext cx="874825" cy="76824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6" name="Shape 146"/>
        <p:cNvGrpSpPr/>
        <p:nvPr/>
      </p:nvGrpSpPr>
      <p:grpSpPr>
        <a:xfrm>
          <a:off x="0" y="0"/>
          <a:ext cx="0" cy="0"/>
          <a:chOff x="0" y="0"/>
          <a:chExt cx="0" cy="0"/>
        </a:xfrm>
      </p:grpSpPr>
      <p:sp>
        <p:nvSpPr>
          <p:cNvPr id="147" name="Shape 147"/>
          <p:cNvSpPr txBox="1"/>
          <p:nvPr>
            <p:ph type="title"/>
          </p:nvPr>
        </p:nvSpPr>
        <p:spPr>
          <a:xfrm>
            <a:off x="1381250" y="922675"/>
            <a:ext cx="4220999" cy="435599"/>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Lora"/>
              <a:buNone/>
            </a:pPr>
            <a:r>
              <a:rPr b="1" i="0" lang="en" sz="1800" u="none" cap="none" strike="noStrike">
                <a:solidFill>
                  <a:srgbClr val="000000"/>
                </a:solidFill>
                <a:latin typeface="Lora"/>
                <a:ea typeface="Lora"/>
                <a:cs typeface="Lora"/>
                <a:sym typeface="Lora"/>
              </a:rPr>
              <a:t>High Competition in the Convenient and Frozen Food Spaces</a:t>
            </a:r>
          </a:p>
        </p:txBody>
      </p:sp>
      <p:sp>
        <p:nvSpPr>
          <p:cNvPr id="148" name="Shape 148"/>
          <p:cNvSpPr txBox="1"/>
          <p:nvPr>
            <p:ph idx="1" type="body"/>
          </p:nvPr>
        </p:nvSpPr>
        <p:spPr>
          <a:xfrm>
            <a:off x="505925" y="1466300"/>
            <a:ext cx="4300799" cy="3231000"/>
          </a:xfrm>
          <a:prstGeom prst="rect">
            <a:avLst/>
          </a:prstGeom>
          <a:noFill/>
          <a:ln>
            <a:noFill/>
          </a:ln>
        </p:spPr>
        <p:txBody>
          <a:bodyPr anchorCtr="0" anchor="t" bIns="91425" lIns="91425" rIns="91425" tIns="91425">
            <a:noAutofit/>
          </a:bodyPr>
          <a:lstStyle/>
          <a:p>
            <a:pPr indent="127000" lvl="0" marL="0" marR="0" rtl="0" algn="l">
              <a:lnSpc>
                <a:spcPct val="90000"/>
              </a:lnSpc>
              <a:spcBef>
                <a:spcPts val="0"/>
              </a:spcBef>
              <a:spcAft>
                <a:spcPts val="0"/>
              </a:spcAft>
              <a:buClr>
                <a:srgbClr val="000000"/>
              </a:buClr>
              <a:buSzPct val="25000"/>
              <a:buFont typeface="Arial"/>
              <a:buNone/>
            </a:pPr>
            <a:r>
              <a:rPr b="1" i="0" lang="en" sz="1800" u="none" cap="none" strike="noStrike">
                <a:solidFill>
                  <a:schemeClr val="dk1"/>
                </a:solidFill>
                <a:latin typeface="Quattrocento Sans"/>
                <a:ea typeface="Quattrocento Sans"/>
                <a:cs typeface="Quattrocento Sans"/>
                <a:sym typeface="Quattrocento Sans"/>
              </a:rPr>
              <a:t>Asian takeout and delivery</a:t>
            </a:r>
          </a:p>
          <a:p>
            <a:pPr indent="-342900" lvl="0" marL="457200" marR="0" rtl="0" algn="l">
              <a:lnSpc>
                <a:spcPct val="90000"/>
              </a:lnSpc>
              <a:spcBef>
                <a:spcPts val="1000"/>
              </a:spcBef>
              <a:spcAft>
                <a:spcPts val="0"/>
              </a:spcAft>
              <a:buClr>
                <a:srgbClr val="FFCD00"/>
              </a:buClr>
              <a:buSzPct val="100000"/>
              <a:buFont typeface="Quattrocento Sans"/>
              <a:buChar char="◉"/>
            </a:pPr>
            <a:r>
              <a:rPr b="0" i="0" lang="en" sz="1800" u="none" cap="none" strike="noStrike">
                <a:solidFill>
                  <a:schemeClr val="dk1"/>
                </a:solidFill>
                <a:latin typeface="Quattrocento Sans"/>
                <a:ea typeface="Quattrocento Sans"/>
                <a:cs typeface="Quattrocento Sans"/>
                <a:sym typeface="Quattrocento Sans"/>
              </a:rPr>
              <a:t>Saturated in big cities </a:t>
            </a:r>
          </a:p>
          <a:p>
            <a:pPr indent="-342900" lvl="0" marL="457200" marR="0" rtl="0" algn="l">
              <a:lnSpc>
                <a:spcPct val="90000"/>
              </a:lnSpc>
              <a:spcBef>
                <a:spcPts val="1000"/>
              </a:spcBef>
              <a:spcAft>
                <a:spcPts val="0"/>
              </a:spcAft>
              <a:buClr>
                <a:srgbClr val="FFCD00"/>
              </a:buClr>
              <a:buSzPct val="100000"/>
              <a:buFont typeface="Quattrocento Sans"/>
              <a:buChar char="◉"/>
            </a:pPr>
            <a:r>
              <a:rPr b="0" i="0" lang="en" sz="1800" u="none" cap="none" strike="noStrike">
                <a:solidFill>
                  <a:schemeClr val="dk1"/>
                </a:solidFill>
                <a:latin typeface="Quattrocento Sans"/>
                <a:ea typeface="Quattrocento Sans"/>
                <a:cs typeface="Quattrocento Sans"/>
                <a:sym typeface="Quattrocento Sans"/>
              </a:rPr>
              <a:t>Faster delivery than Nomz</a:t>
            </a:r>
          </a:p>
          <a:p>
            <a:pPr indent="127000" lvl="0" marL="0" marR="0" rtl="0" algn="l">
              <a:lnSpc>
                <a:spcPct val="90000"/>
              </a:lnSpc>
              <a:spcBef>
                <a:spcPts val="1000"/>
              </a:spcBef>
              <a:spcAft>
                <a:spcPts val="0"/>
              </a:spcAft>
              <a:buClr>
                <a:srgbClr val="FFCD00"/>
              </a:buClr>
              <a:buSzPct val="25000"/>
              <a:buFont typeface="Quattrocento Sans"/>
              <a:buNone/>
            </a:pPr>
            <a:r>
              <a:rPr b="1" i="0" lang="en" sz="1800" u="none" cap="none" strike="noStrike">
                <a:solidFill>
                  <a:schemeClr val="dk1"/>
                </a:solidFill>
                <a:latin typeface="Quattrocento Sans"/>
                <a:ea typeface="Quattrocento Sans"/>
                <a:cs typeface="Quattrocento Sans"/>
                <a:sym typeface="Quattrocento Sans"/>
              </a:rPr>
              <a:t>Frozen, Asian cuisines</a:t>
            </a:r>
          </a:p>
          <a:p>
            <a:pPr indent="-342900" lvl="0" marL="457200" marR="0" rtl="0" algn="l">
              <a:lnSpc>
                <a:spcPct val="90000"/>
              </a:lnSpc>
              <a:spcBef>
                <a:spcPts val="1000"/>
              </a:spcBef>
              <a:spcAft>
                <a:spcPts val="0"/>
              </a:spcAft>
              <a:buClr>
                <a:srgbClr val="FFCD00"/>
              </a:buClr>
              <a:buSzPct val="100000"/>
              <a:buFont typeface="Quattrocento Sans"/>
              <a:buChar char="◉"/>
            </a:pPr>
            <a:r>
              <a:rPr b="0" i="0" lang="en" sz="1800" u="none" cap="none" strike="noStrike">
                <a:solidFill>
                  <a:schemeClr val="dk1"/>
                </a:solidFill>
                <a:latin typeface="Quattrocento Sans"/>
                <a:ea typeface="Quattrocento Sans"/>
                <a:cs typeface="Quattrocento Sans"/>
                <a:sym typeface="Quattrocento Sans"/>
              </a:rPr>
              <a:t>Competitors are established, national brands</a:t>
            </a:r>
          </a:p>
          <a:p>
            <a:pPr indent="-342900" lvl="0" marL="457200" marR="0" rtl="0" algn="l">
              <a:lnSpc>
                <a:spcPct val="90000"/>
              </a:lnSpc>
              <a:spcBef>
                <a:spcPts val="1000"/>
              </a:spcBef>
              <a:spcAft>
                <a:spcPts val="0"/>
              </a:spcAft>
              <a:buClr>
                <a:srgbClr val="FFCD00"/>
              </a:buClr>
              <a:buSzPct val="100000"/>
              <a:buFont typeface="Quattrocento Sans"/>
              <a:buChar char="◉"/>
            </a:pPr>
            <a:r>
              <a:rPr b="0" i="0" lang="en" sz="1800" u="none" cap="none" strike="noStrike">
                <a:solidFill>
                  <a:schemeClr val="dk1"/>
                </a:solidFill>
                <a:latin typeface="Quattrocento Sans"/>
                <a:ea typeface="Quattrocento Sans"/>
                <a:cs typeface="Quattrocento Sans"/>
                <a:sym typeface="Quattrocento Sans"/>
              </a:rPr>
              <a:t>Large presence in stores, as well as online</a:t>
            </a:r>
          </a:p>
          <a:p>
            <a:pPr indent="-342900" lvl="0" marL="457200" marR="0" rtl="0" algn="l">
              <a:lnSpc>
                <a:spcPct val="90000"/>
              </a:lnSpc>
              <a:spcBef>
                <a:spcPts val="1000"/>
              </a:spcBef>
              <a:spcAft>
                <a:spcPts val="0"/>
              </a:spcAft>
              <a:buClr>
                <a:srgbClr val="FFCD00"/>
              </a:buClr>
              <a:buSzPct val="100000"/>
              <a:buFont typeface="Quattrocento Sans"/>
              <a:buChar char="◉"/>
            </a:pPr>
            <a:r>
              <a:rPr b="0" i="0" lang="en" sz="1800" u="none" cap="none" strike="noStrike">
                <a:solidFill>
                  <a:schemeClr val="dk1"/>
                </a:solidFill>
                <a:latin typeface="Quattrocento Sans"/>
                <a:ea typeface="Quattrocento Sans"/>
                <a:cs typeface="Quattrocento Sans"/>
                <a:sym typeface="Quattrocento Sans"/>
              </a:rPr>
              <a:t>Products viewed as processed and unhealthy</a:t>
            </a:r>
          </a:p>
          <a:p>
            <a:pPr indent="127000" lvl="0" marL="0" marR="0" rtl="0" algn="l">
              <a:lnSpc>
                <a:spcPct val="90000"/>
              </a:lnSpc>
              <a:spcBef>
                <a:spcPts val="1000"/>
              </a:spcBef>
              <a:spcAft>
                <a:spcPts val="0"/>
              </a:spcAft>
              <a:buClr>
                <a:schemeClr val="dk1"/>
              </a:buClr>
              <a:buSzPct val="25000"/>
              <a:buFont typeface="Arial"/>
              <a:buNone/>
            </a:pPr>
            <a:r>
              <a:t/>
            </a:r>
            <a:endParaRPr b="0" i="0" sz="1800" u="none" cap="none" strike="noStrike">
              <a:solidFill>
                <a:srgbClr val="000000"/>
              </a:solidFill>
              <a:latin typeface="Quattrocento Sans"/>
              <a:ea typeface="Quattrocento Sans"/>
              <a:cs typeface="Quattrocento Sans"/>
              <a:sym typeface="Quattrocento Sans"/>
            </a:endParaRPr>
          </a:p>
        </p:txBody>
      </p:sp>
      <p:pic>
        <p:nvPicPr>
          <p:cNvPr id="149" name="Shape 149"/>
          <p:cNvPicPr preferRelativeResize="0"/>
          <p:nvPr/>
        </p:nvPicPr>
        <p:blipFill rotWithShape="1">
          <a:blip r:embed="rId3">
            <a:alphaModFix/>
          </a:blip>
          <a:srcRect b="0" l="0" r="0" t="0"/>
          <a:stretch/>
        </p:blipFill>
        <p:spPr>
          <a:xfrm>
            <a:off x="5073100" y="2507750"/>
            <a:ext cx="2209799" cy="1123950"/>
          </a:xfrm>
          <a:prstGeom prst="rect">
            <a:avLst/>
          </a:prstGeom>
          <a:noFill/>
          <a:ln>
            <a:noFill/>
          </a:ln>
        </p:spPr>
      </p:pic>
      <p:pic>
        <p:nvPicPr>
          <p:cNvPr id="150" name="Shape 150"/>
          <p:cNvPicPr preferRelativeResize="0"/>
          <p:nvPr/>
        </p:nvPicPr>
        <p:blipFill rotWithShape="1">
          <a:blip r:embed="rId4">
            <a:alphaModFix/>
          </a:blip>
          <a:srcRect b="0" l="0" r="0" t="0"/>
          <a:stretch/>
        </p:blipFill>
        <p:spPr>
          <a:xfrm>
            <a:off x="6854050" y="1618700"/>
            <a:ext cx="1695450" cy="628648"/>
          </a:xfrm>
          <a:prstGeom prst="rect">
            <a:avLst/>
          </a:prstGeom>
          <a:noFill/>
          <a:ln>
            <a:noFill/>
          </a:ln>
        </p:spPr>
      </p:pic>
      <p:pic>
        <p:nvPicPr>
          <p:cNvPr id="151" name="Shape 151"/>
          <p:cNvPicPr preferRelativeResize="0"/>
          <p:nvPr/>
        </p:nvPicPr>
        <p:blipFill rotWithShape="1">
          <a:blip r:embed="rId5">
            <a:alphaModFix/>
          </a:blip>
          <a:srcRect b="0" l="0" r="0" t="0"/>
          <a:stretch/>
        </p:blipFill>
        <p:spPr>
          <a:xfrm>
            <a:off x="5073100" y="1613925"/>
            <a:ext cx="1514473" cy="638174"/>
          </a:xfrm>
          <a:prstGeom prst="rect">
            <a:avLst/>
          </a:prstGeom>
          <a:noFill/>
          <a:ln>
            <a:noFill/>
          </a:ln>
        </p:spPr>
      </p:pic>
      <p:pic>
        <p:nvPicPr>
          <p:cNvPr id="152" name="Shape 152"/>
          <p:cNvPicPr preferRelativeResize="0"/>
          <p:nvPr/>
        </p:nvPicPr>
        <p:blipFill rotWithShape="1">
          <a:blip r:embed="rId6">
            <a:alphaModFix/>
          </a:blip>
          <a:srcRect b="0" l="0" r="0" t="0"/>
          <a:stretch/>
        </p:blipFill>
        <p:spPr>
          <a:xfrm>
            <a:off x="6085637" y="3957850"/>
            <a:ext cx="2828924" cy="990598"/>
          </a:xfrm>
          <a:prstGeom prst="rect">
            <a:avLst/>
          </a:prstGeom>
          <a:noFill/>
          <a:ln>
            <a:noFill/>
          </a:ln>
        </p:spPr>
      </p:pic>
      <p:pic>
        <p:nvPicPr>
          <p:cNvPr id="153" name="Shape 153"/>
          <p:cNvPicPr preferRelativeResize="0"/>
          <p:nvPr/>
        </p:nvPicPr>
        <p:blipFill rotWithShape="1">
          <a:blip r:embed="rId7">
            <a:alphaModFix/>
          </a:blip>
          <a:srcRect b="12958" l="0" r="0" t="0"/>
          <a:stretch/>
        </p:blipFill>
        <p:spPr>
          <a:xfrm flipH="1">
            <a:off x="620345" y="708841"/>
            <a:ext cx="874825" cy="76824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7" name="Shape 157"/>
        <p:cNvGrpSpPr/>
        <p:nvPr/>
      </p:nvGrpSpPr>
      <p:grpSpPr>
        <a:xfrm>
          <a:off x="0" y="0"/>
          <a:ext cx="0" cy="0"/>
          <a:chOff x="0" y="0"/>
          <a:chExt cx="0" cy="0"/>
        </a:xfrm>
      </p:grpSpPr>
      <p:sp>
        <p:nvSpPr>
          <p:cNvPr id="158" name="Shape 158"/>
          <p:cNvSpPr txBox="1"/>
          <p:nvPr>
            <p:ph type="title"/>
          </p:nvPr>
        </p:nvSpPr>
        <p:spPr>
          <a:xfrm>
            <a:off x="1381250" y="960150"/>
            <a:ext cx="3341100" cy="435599"/>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Lora"/>
              <a:buNone/>
            </a:pPr>
            <a:r>
              <a:rPr b="1" i="0" lang="en" sz="2000" u="none" cap="none" strike="noStrike">
                <a:solidFill>
                  <a:srgbClr val="000000"/>
                </a:solidFill>
                <a:latin typeface="Lora"/>
                <a:ea typeface="Lora"/>
                <a:cs typeface="Lora"/>
                <a:sym typeface="Lora"/>
              </a:rPr>
              <a:t>Nomz Needs to Expand Its Customer Base</a:t>
            </a:r>
          </a:p>
        </p:txBody>
      </p:sp>
      <p:sp>
        <p:nvSpPr>
          <p:cNvPr id="159" name="Shape 159"/>
          <p:cNvSpPr txBox="1"/>
          <p:nvPr>
            <p:ph idx="1" type="body"/>
          </p:nvPr>
        </p:nvSpPr>
        <p:spPr>
          <a:xfrm>
            <a:off x="753525" y="1573100"/>
            <a:ext cx="3425400" cy="3231000"/>
          </a:xfrm>
          <a:prstGeom prst="rect">
            <a:avLst/>
          </a:prstGeom>
          <a:noFill/>
          <a:ln>
            <a:noFill/>
          </a:ln>
        </p:spPr>
        <p:txBody>
          <a:bodyPr anchorCtr="0" anchor="t" bIns="91425" lIns="91425" rIns="91425" tIns="91425">
            <a:noAutofit/>
          </a:bodyPr>
          <a:lstStyle/>
          <a:p>
            <a:pPr indent="127000" lvl="0" marL="0" marR="0" rtl="0" algn="l">
              <a:lnSpc>
                <a:spcPct val="100000"/>
              </a:lnSpc>
              <a:spcBef>
                <a:spcPts val="0"/>
              </a:spcBef>
              <a:spcAft>
                <a:spcPts val="0"/>
              </a:spcAft>
              <a:buClr>
                <a:srgbClr val="FFCD00"/>
              </a:buClr>
              <a:buSzPct val="25000"/>
              <a:buFont typeface="Quattrocento Sans"/>
              <a:buNone/>
            </a:pPr>
            <a:r>
              <a:rPr b="1" i="0" lang="en" sz="1800" u="none" cap="none" strike="noStrike">
                <a:solidFill>
                  <a:schemeClr val="dk1"/>
                </a:solidFill>
                <a:latin typeface="Lora"/>
                <a:ea typeface="Lora"/>
                <a:cs typeface="Lora"/>
                <a:sym typeface="Lora"/>
              </a:rPr>
              <a:t>Current Marketing	</a:t>
            </a:r>
          </a:p>
          <a:p>
            <a:pPr indent="-342900" lvl="0" marL="457200" marR="0" rtl="0" algn="l">
              <a:lnSpc>
                <a:spcPct val="100000"/>
              </a:lnSpc>
              <a:spcBef>
                <a:spcPts val="0"/>
              </a:spcBef>
              <a:spcAft>
                <a:spcPts val="0"/>
              </a:spcAft>
              <a:buClr>
                <a:srgbClr val="FFCD00"/>
              </a:buClr>
              <a:buSzPct val="100000"/>
              <a:buFont typeface="Quattrocento Sans"/>
              <a:buChar char="◉"/>
            </a:pPr>
            <a:r>
              <a:rPr b="0" i="0" lang="en" sz="1800" u="none" cap="none" strike="noStrike">
                <a:solidFill>
                  <a:srgbClr val="000000"/>
                </a:solidFill>
                <a:latin typeface="Quattrocento Sans"/>
                <a:ea typeface="Quattrocento Sans"/>
                <a:cs typeface="Quattrocento Sans"/>
                <a:sym typeface="Quattrocento Sans"/>
              </a:rPr>
              <a:t>Facebook posts and outreach to founder networks</a:t>
            </a:r>
          </a:p>
          <a:p>
            <a:pPr indent="-342900" lvl="0" marL="457200" marR="0" rtl="0" algn="l">
              <a:lnSpc>
                <a:spcPct val="100000"/>
              </a:lnSpc>
              <a:spcBef>
                <a:spcPts val="0"/>
              </a:spcBef>
              <a:spcAft>
                <a:spcPts val="0"/>
              </a:spcAft>
              <a:buClr>
                <a:srgbClr val="FFCD00"/>
              </a:buClr>
              <a:buSzPct val="100000"/>
              <a:buFont typeface="Quattrocento Sans"/>
              <a:buChar char="◉"/>
            </a:pPr>
            <a:r>
              <a:rPr b="0" i="0" lang="en" sz="1800" u="none" cap="none" strike="noStrike">
                <a:solidFill>
                  <a:srgbClr val="000000"/>
                </a:solidFill>
                <a:latin typeface="Quattrocento Sans"/>
                <a:ea typeface="Quattrocento Sans"/>
                <a:cs typeface="Quattrocento Sans"/>
                <a:sym typeface="Quattrocento Sans"/>
              </a:rPr>
              <a:t>Occasional blog posts on Nomz website</a:t>
            </a:r>
            <a:br>
              <a:rPr b="0" i="0" lang="en" sz="1800" u="none" cap="none" strike="noStrike">
                <a:solidFill>
                  <a:srgbClr val="000000"/>
                </a:solidFill>
                <a:latin typeface="Quattrocento Sans"/>
                <a:ea typeface="Quattrocento Sans"/>
                <a:cs typeface="Quattrocento Sans"/>
                <a:sym typeface="Quattrocento Sans"/>
              </a:rPr>
            </a:br>
          </a:p>
          <a:p>
            <a:pPr indent="127000" lvl="0" marL="0" marR="0" rtl="0" algn="l">
              <a:lnSpc>
                <a:spcPct val="100000"/>
              </a:lnSpc>
              <a:spcBef>
                <a:spcPts val="0"/>
              </a:spcBef>
              <a:spcAft>
                <a:spcPts val="0"/>
              </a:spcAft>
              <a:buClr>
                <a:srgbClr val="000000"/>
              </a:buClr>
              <a:buSzPct val="25000"/>
              <a:buFont typeface="Arial"/>
              <a:buNone/>
            </a:pPr>
            <a:r>
              <a:rPr b="1" i="0" lang="en" sz="1800" u="none" cap="none" strike="noStrike">
                <a:solidFill>
                  <a:schemeClr val="dk1"/>
                </a:solidFill>
                <a:latin typeface="Lora"/>
                <a:ea typeface="Lora"/>
                <a:cs typeface="Lora"/>
                <a:sym typeface="Lora"/>
              </a:rPr>
              <a:t>Project Objectives</a:t>
            </a:r>
          </a:p>
          <a:p>
            <a:pPr indent="-342900" lvl="0" marL="457200" marR="0" rtl="0" algn="l">
              <a:lnSpc>
                <a:spcPct val="100000"/>
              </a:lnSpc>
              <a:spcBef>
                <a:spcPts val="0"/>
              </a:spcBef>
              <a:spcAft>
                <a:spcPts val="0"/>
              </a:spcAft>
              <a:buClr>
                <a:srgbClr val="FFCD00"/>
              </a:buClr>
              <a:buSzPct val="100000"/>
              <a:buFont typeface="Quattrocento Sans"/>
              <a:buChar char="◉"/>
            </a:pPr>
            <a:r>
              <a:rPr b="0" i="0" lang="en" sz="1800" u="none" cap="none" strike="noStrike">
                <a:solidFill>
                  <a:schemeClr val="dk1"/>
                </a:solidFill>
                <a:latin typeface="Quattrocento Sans"/>
                <a:ea typeface="Quattrocento Sans"/>
                <a:cs typeface="Quattrocento Sans"/>
                <a:sym typeface="Quattrocento Sans"/>
              </a:rPr>
              <a:t>Improve DUX</a:t>
            </a:r>
          </a:p>
          <a:p>
            <a:pPr indent="-342900" lvl="0" marL="457200" marR="0" rtl="0" algn="l">
              <a:lnSpc>
                <a:spcPct val="100000"/>
              </a:lnSpc>
              <a:spcBef>
                <a:spcPts val="0"/>
              </a:spcBef>
              <a:spcAft>
                <a:spcPts val="0"/>
              </a:spcAft>
              <a:buClr>
                <a:srgbClr val="FFCD00"/>
              </a:buClr>
              <a:buSzPct val="100000"/>
              <a:buFont typeface="Quattrocento Sans"/>
              <a:buChar char="◉"/>
            </a:pPr>
            <a:r>
              <a:rPr b="0" i="0" lang="en" sz="1800" u="none" cap="none" strike="noStrike">
                <a:solidFill>
                  <a:schemeClr val="dk1"/>
                </a:solidFill>
                <a:latin typeface="Quattrocento Sans"/>
                <a:ea typeface="Quattrocento Sans"/>
                <a:cs typeface="Quattrocento Sans"/>
                <a:sym typeface="Quattrocento Sans"/>
              </a:rPr>
              <a:t>Increase overall traction and revenue</a:t>
            </a:r>
          </a:p>
          <a:p>
            <a:pPr indent="127000" lvl="0" marL="0" marR="0" rtl="0" algn="l">
              <a:lnSpc>
                <a:spcPct val="100000"/>
              </a:lnSpc>
              <a:spcBef>
                <a:spcPts val="0"/>
              </a:spcBef>
              <a:spcAft>
                <a:spcPts val="0"/>
              </a:spcAft>
              <a:buClr>
                <a:schemeClr val="dk1"/>
              </a:buClr>
              <a:buSzPct val="25000"/>
              <a:buFont typeface="Arial"/>
              <a:buNone/>
            </a:pPr>
            <a:r>
              <a:t/>
            </a:r>
            <a:endParaRPr b="0" i="0" sz="1800" u="none" cap="none" strike="noStrike">
              <a:solidFill>
                <a:srgbClr val="000000"/>
              </a:solidFill>
              <a:latin typeface="Quattrocento Sans"/>
              <a:ea typeface="Quattrocento Sans"/>
              <a:cs typeface="Quattrocento Sans"/>
              <a:sym typeface="Quattrocento Sans"/>
            </a:endParaRPr>
          </a:p>
          <a:p>
            <a:pPr indent="127000" lvl="0" marL="0" marR="0" rtl="0" algn="l">
              <a:lnSpc>
                <a:spcPct val="100000"/>
              </a:lnSpc>
              <a:spcBef>
                <a:spcPts val="0"/>
              </a:spcBef>
              <a:spcAft>
                <a:spcPts val="0"/>
              </a:spcAft>
              <a:buClr>
                <a:srgbClr val="FFCD00"/>
              </a:buClr>
              <a:buSzPct val="25000"/>
              <a:buFont typeface="Quattrocento Sans"/>
              <a:buNone/>
            </a:pPr>
            <a:r>
              <a:t/>
            </a:r>
            <a:endParaRPr b="0" i="0" sz="1800" u="none" cap="none" strike="noStrike">
              <a:solidFill>
                <a:srgbClr val="000000"/>
              </a:solidFill>
              <a:latin typeface="Quattrocento Sans"/>
              <a:ea typeface="Quattrocento Sans"/>
              <a:cs typeface="Quattrocento Sans"/>
              <a:sym typeface="Quattrocento Sans"/>
            </a:endParaRPr>
          </a:p>
        </p:txBody>
      </p:sp>
      <p:pic>
        <p:nvPicPr>
          <p:cNvPr id="160" name="Shape 160"/>
          <p:cNvPicPr preferRelativeResize="0"/>
          <p:nvPr/>
        </p:nvPicPr>
        <p:blipFill rotWithShape="1">
          <a:blip r:embed="rId3">
            <a:alphaModFix/>
          </a:blip>
          <a:srcRect b="0" l="0" r="0" t="0"/>
          <a:stretch/>
        </p:blipFill>
        <p:spPr>
          <a:xfrm>
            <a:off x="4624725" y="533825"/>
            <a:ext cx="4050049" cy="1756648"/>
          </a:xfrm>
          <a:prstGeom prst="rect">
            <a:avLst/>
          </a:prstGeom>
          <a:noFill/>
          <a:ln>
            <a:noFill/>
          </a:ln>
        </p:spPr>
      </p:pic>
      <p:pic>
        <p:nvPicPr>
          <p:cNvPr id="161" name="Shape 161"/>
          <p:cNvPicPr preferRelativeResize="0"/>
          <p:nvPr/>
        </p:nvPicPr>
        <p:blipFill rotWithShape="1">
          <a:blip r:embed="rId4">
            <a:alphaModFix/>
          </a:blip>
          <a:srcRect b="21617" l="0" r="2806" t="0"/>
          <a:stretch/>
        </p:blipFill>
        <p:spPr>
          <a:xfrm>
            <a:off x="6107725" y="2477374"/>
            <a:ext cx="2567049" cy="2310100"/>
          </a:xfrm>
          <a:prstGeom prst="rect">
            <a:avLst/>
          </a:prstGeom>
          <a:noFill/>
          <a:ln>
            <a:noFill/>
          </a:ln>
        </p:spPr>
      </p:pic>
      <p:pic>
        <p:nvPicPr>
          <p:cNvPr id="162" name="Shape 162"/>
          <p:cNvPicPr preferRelativeResize="0"/>
          <p:nvPr/>
        </p:nvPicPr>
        <p:blipFill rotWithShape="1">
          <a:blip r:embed="rId5">
            <a:alphaModFix/>
          </a:blip>
          <a:srcRect b="12958" l="0" r="0" t="0"/>
          <a:stretch/>
        </p:blipFill>
        <p:spPr>
          <a:xfrm flipH="1">
            <a:off x="620345" y="720718"/>
            <a:ext cx="874825" cy="76824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6" name="Shape 166"/>
        <p:cNvGrpSpPr/>
        <p:nvPr/>
      </p:nvGrpSpPr>
      <p:grpSpPr>
        <a:xfrm>
          <a:off x="0" y="0"/>
          <a:ext cx="0" cy="0"/>
          <a:chOff x="0" y="0"/>
          <a:chExt cx="0" cy="0"/>
        </a:xfrm>
      </p:grpSpPr>
      <p:sp>
        <p:nvSpPr>
          <p:cNvPr id="167" name="Shape 167"/>
          <p:cNvSpPr txBox="1"/>
          <p:nvPr>
            <p:ph type="title"/>
          </p:nvPr>
        </p:nvSpPr>
        <p:spPr>
          <a:xfrm>
            <a:off x="1381250" y="922666"/>
            <a:ext cx="3878399" cy="435599"/>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Lora"/>
              <a:buNone/>
            </a:pPr>
            <a:r>
              <a:rPr b="1" i="0" lang="en" sz="2000" u="none" cap="none" strike="noStrike">
                <a:solidFill>
                  <a:srgbClr val="000000"/>
                </a:solidFill>
                <a:latin typeface="Lora"/>
                <a:ea typeface="Lora"/>
                <a:cs typeface="Lora"/>
                <a:sym typeface="Lora"/>
              </a:rPr>
              <a:t>Many Challenges Face Both the Client and the Consultant</a:t>
            </a:r>
          </a:p>
        </p:txBody>
      </p:sp>
      <p:sp>
        <p:nvSpPr>
          <p:cNvPr id="168" name="Shape 168"/>
          <p:cNvSpPr txBox="1"/>
          <p:nvPr>
            <p:ph idx="1" type="body"/>
          </p:nvPr>
        </p:nvSpPr>
        <p:spPr>
          <a:xfrm>
            <a:off x="1381250" y="1618700"/>
            <a:ext cx="3425400" cy="3231000"/>
          </a:xfrm>
          <a:prstGeom prst="rect">
            <a:avLst/>
          </a:prstGeom>
          <a:noFill/>
          <a:ln>
            <a:noFill/>
          </a:ln>
        </p:spPr>
        <p:txBody>
          <a:bodyPr anchorCtr="0" anchor="t" bIns="91425" lIns="91425" rIns="91425" tIns="91425">
            <a:noAutofit/>
          </a:bodyPr>
          <a:lstStyle/>
          <a:p>
            <a:pPr indent="127000" lvl="0" marL="0" marR="0" rtl="0" algn="l">
              <a:lnSpc>
                <a:spcPct val="90000"/>
              </a:lnSpc>
              <a:spcBef>
                <a:spcPts val="0"/>
              </a:spcBef>
              <a:spcAft>
                <a:spcPts val="0"/>
              </a:spcAft>
              <a:buClr>
                <a:schemeClr val="dk1"/>
              </a:buClr>
              <a:buSzPct val="25000"/>
              <a:buFont typeface="Arial"/>
              <a:buNone/>
            </a:pPr>
            <a:r>
              <a:rPr b="1" i="0" lang="en" sz="2000" u="none" cap="none" strike="noStrike">
                <a:solidFill>
                  <a:schemeClr val="dk1"/>
                </a:solidFill>
                <a:latin typeface="Quattrocento Sans"/>
                <a:ea typeface="Quattrocento Sans"/>
                <a:cs typeface="Quattrocento Sans"/>
                <a:sym typeface="Quattrocento Sans"/>
              </a:rPr>
              <a:t>Client Obstacles</a:t>
            </a:r>
          </a:p>
          <a:p>
            <a:pPr indent="-228600" lvl="0" marL="457200" marR="0" rtl="0" algn="l">
              <a:lnSpc>
                <a:spcPct val="90000"/>
              </a:lnSpc>
              <a:spcBef>
                <a:spcPts val="1000"/>
              </a:spcBef>
              <a:spcAft>
                <a:spcPts val="0"/>
              </a:spcAft>
              <a:buClr>
                <a:srgbClr val="FFCD00"/>
              </a:buClr>
              <a:buSzPct val="100000"/>
              <a:buFont typeface="Quattrocento Sans"/>
              <a:buChar char="◉"/>
            </a:pPr>
            <a:r>
              <a:rPr b="0" i="0" lang="en" sz="2000" u="none" cap="none" strike="noStrike">
                <a:solidFill>
                  <a:schemeClr val="dk1"/>
                </a:solidFill>
                <a:latin typeface="Quattrocento Sans"/>
                <a:ea typeface="Quattrocento Sans"/>
                <a:cs typeface="Quattrocento Sans"/>
                <a:sym typeface="Quattrocento Sans"/>
              </a:rPr>
              <a:t>Small customer base</a:t>
            </a:r>
          </a:p>
          <a:p>
            <a:pPr indent="-228600" lvl="0" marL="457200" marR="0" rtl="0" algn="l">
              <a:lnSpc>
                <a:spcPct val="90000"/>
              </a:lnSpc>
              <a:spcBef>
                <a:spcPts val="1000"/>
              </a:spcBef>
              <a:spcAft>
                <a:spcPts val="0"/>
              </a:spcAft>
              <a:buClr>
                <a:srgbClr val="FFCD00"/>
              </a:buClr>
              <a:buSzPct val="100000"/>
              <a:buFont typeface="Quattrocento Sans"/>
              <a:buChar char="◉"/>
            </a:pPr>
            <a:r>
              <a:rPr b="0" i="0" lang="en" sz="2000" u="none" cap="none" strike="noStrike">
                <a:solidFill>
                  <a:schemeClr val="dk1"/>
                </a:solidFill>
                <a:latin typeface="Quattrocento Sans"/>
                <a:ea typeface="Quattrocento Sans"/>
                <a:cs typeface="Quattrocento Sans"/>
                <a:sym typeface="Quattrocento Sans"/>
              </a:rPr>
              <a:t>Limited network reach</a:t>
            </a:r>
          </a:p>
          <a:p>
            <a:pPr indent="-228600" lvl="0" marL="457200" marR="0" rtl="0" algn="l">
              <a:lnSpc>
                <a:spcPct val="90000"/>
              </a:lnSpc>
              <a:spcBef>
                <a:spcPts val="1000"/>
              </a:spcBef>
              <a:spcAft>
                <a:spcPts val="0"/>
              </a:spcAft>
              <a:buClr>
                <a:srgbClr val="FFCD00"/>
              </a:buClr>
              <a:buSzPct val="100000"/>
              <a:buFont typeface="Quattrocento Sans"/>
              <a:buChar char="◉"/>
            </a:pPr>
            <a:r>
              <a:rPr b="0" i="0" lang="en" sz="2000" u="none" cap="none" strike="noStrike">
                <a:solidFill>
                  <a:schemeClr val="dk1"/>
                </a:solidFill>
                <a:latin typeface="Quattrocento Sans"/>
                <a:ea typeface="Quattrocento Sans"/>
                <a:cs typeface="Quattrocento Sans"/>
                <a:sym typeface="Quattrocento Sans"/>
              </a:rPr>
              <a:t>Low brand awareness</a:t>
            </a:r>
          </a:p>
          <a:p>
            <a:pPr indent="127000" lvl="0" marL="0" marR="0" rtl="0" algn="l">
              <a:lnSpc>
                <a:spcPct val="100000"/>
              </a:lnSpc>
              <a:spcBef>
                <a:spcPts val="0"/>
              </a:spcBef>
              <a:spcAft>
                <a:spcPts val="0"/>
              </a:spcAft>
              <a:buClr>
                <a:srgbClr val="FFCD00"/>
              </a:buClr>
              <a:buSzPct val="25000"/>
              <a:buFont typeface="Quattrocento Sans"/>
              <a:buNone/>
            </a:pPr>
            <a:r>
              <a:t/>
            </a:r>
            <a:endParaRPr b="0" i="0" sz="2000" u="none" cap="none" strike="noStrike">
              <a:solidFill>
                <a:srgbClr val="000000"/>
              </a:solidFill>
              <a:latin typeface="Quattrocento Sans"/>
              <a:ea typeface="Quattrocento Sans"/>
              <a:cs typeface="Quattrocento Sans"/>
              <a:sym typeface="Quattrocento Sans"/>
            </a:endParaRPr>
          </a:p>
        </p:txBody>
      </p:sp>
      <p:sp>
        <p:nvSpPr>
          <p:cNvPr id="169" name="Shape 169"/>
          <p:cNvSpPr txBox="1"/>
          <p:nvPr>
            <p:ph idx="2" type="body"/>
          </p:nvPr>
        </p:nvSpPr>
        <p:spPr>
          <a:xfrm>
            <a:off x="5012916" y="1618700"/>
            <a:ext cx="3425400" cy="3231000"/>
          </a:xfrm>
          <a:prstGeom prst="rect">
            <a:avLst/>
          </a:prstGeom>
          <a:noFill/>
          <a:ln>
            <a:noFill/>
          </a:ln>
        </p:spPr>
        <p:txBody>
          <a:bodyPr anchorCtr="0" anchor="t" bIns="91425" lIns="91425" rIns="91425" tIns="91425">
            <a:noAutofit/>
          </a:bodyPr>
          <a:lstStyle/>
          <a:p>
            <a:pPr indent="127000" lvl="0" marL="0" marR="0" rtl="0" algn="l">
              <a:lnSpc>
                <a:spcPct val="100000"/>
              </a:lnSpc>
              <a:spcBef>
                <a:spcPts val="0"/>
              </a:spcBef>
              <a:spcAft>
                <a:spcPts val="0"/>
              </a:spcAft>
              <a:buClr>
                <a:srgbClr val="FFCD00"/>
              </a:buClr>
              <a:buSzPct val="25000"/>
              <a:buFont typeface="Quattrocento Sans"/>
              <a:buNone/>
            </a:pPr>
            <a:r>
              <a:rPr b="1" i="0" lang="en" sz="2000" u="none" cap="none" strike="noStrike">
                <a:solidFill>
                  <a:srgbClr val="000000"/>
                </a:solidFill>
                <a:latin typeface="Quattrocento Sans"/>
                <a:ea typeface="Quattrocento Sans"/>
                <a:cs typeface="Quattrocento Sans"/>
                <a:sym typeface="Quattrocento Sans"/>
              </a:rPr>
              <a:t>Team </a:t>
            </a:r>
            <a:r>
              <a:rPr b="1" i="0" lang="en" sz="2000" u="none" cap="none" strike="noStrike">
                <a:solidFill>
                  <a:schemeClr val="dk1"/>
                </a:solidFill>
                <a:latin typeface="Quattrocento Sans"/>
                <a:ea typeface="Quattrocento Sans"/>
                <a:cs typeface="Quattrocento Sans"/>
                <a:sym typeface="Quattrocento Sans"/>
              </a:rPr>
              <a:t>Obstacles</a:t>
            </a:r>
            <a:r>
              <a:rPr b="1" i="0" lang="en" sz="2000" u="none" cap="none" strike="noStrike">
                <a:solidFill>
                  <a:srgbClr val="000000"/>
                </a:solidFill>
                <a:latin typeface="Quattrocento Sans"/>
                <a:ea typeface="Quattrocento Sans"/>
                <a:cs typeface="Quattrocento Sans"/>
                <a:sym typeface="Quattrocento Sans"/>
              </a:rPr>
              <a:t> </a:t>
            </a:r>
          </a:p>
          <a:p>
            <a:pPr indent="-228600" lvl="0" marL="457200" marR="0" rtl="0" algn="l">
              <a:lnSpc>
                <a:spcPct val="100000"/>
              </a:lnSpc>
              <a:spcBef>
                <a:spcPts val="0"/>
              </a:spcBef>
              <a:spcAft>
                <a:spcPts val="0"/>
              </a:spcAft>
              <a:buClr>
                <a:srgbClr val="FFCD00"/>
              </a:buClr>
              <a:buSzPct val="100000"/>
              <a:buFont typeface="Quattrocento Sans"/>
              <a:buChar char="◉"/>
            </a:pPr>
            <a:r>
              <a:rPr b="0" i="0" lang="en" sz="2000" u="none" cap="none" strike="noStrike">
                <a:solidFill>
                  <a:srgbClr val="000000"/>
                </a:solidFill>
                <a:latin typeface="Quattrocento Sans"/>
                <a:ea typeface="Quattrocento Sans"/>
                <a:cs typeface="Quattrocento Sans"/>
                <a:sym typeface="Quattrocento Sans"/>
              </a:rPr>
              <a:t>Little influence in NYC market</a:t>
            </a:r>
          </a:p>
          <a:p>
            <a:pPr indent="-228600" lvl="0" marL="457200" marR="0" rtl="0" algn="l">
              <a:lnSpc>
                <a:spcPct val="100000"/>
              </a:lnSpc>
              <a:spcBef>
                <a:spcPts val="0"/>
              </a:spcBef>
              <a:spcAft>
                <a:spcPts val="0"/>
              </a:spcAft>
              <a:buClr>
                <a:srgbClr val="FFCD00"/>
              </a:buClr>
              <a:buSzPct val="100000"/>
              <a:buFont typeface="Quattrocento Sans"/>
              <a:buChar char="◉"/>
            </a:pPr>
            <a:r>
              <a:rPr b="0" i="0" lang="en" sz="2000" u="none" cap="none" strike="noStrike">
                <a:solidFill>
                  <a:srgbClr val="000000"/>
                </a:solidFill>
                <a:latin typeface="Quattrocento Sans"/>
                <a:ea typeface="Quattrocento Sans"/>
                <a:cs typeface="Quattrocento Sans"/>
                <a:sym typeface="Quattrocento Sans"/>
              </a:rPr>
              <a:t>Short-staffed team</a:t>
            </a:r>
          </a:p>
          <a:p>
            <a:pPr indent="-228600" lvl="0" marL="457200" marR="0" rtl="0" algn="l">
              <a:lnSpc>
                <a:spcPct val="100000"/>
              </a:lnSpc>
              <a:spcBef>
                <a:spcPts val="0"/>
              </a:spcBef>
              <a:spcAft>
                <a:spcPts val="0"/>
              </a:spcAft>
              <a:buClr>
                <a:srgbClr val="FFCD00"/>
              </a:buClr>
              <a:buSzPct val="100000"/>
              <a:buFont typeface="Quattrocento Sans"/>
              <a:buChar char="◉"/>
            </a:pPr>
            <a:r>
              <a:rPr b="0" i="0" lang="en" sz="2000" u="none" cap="none" strike="noStrike">
                <a:solidFill>
                  <a:schemeClr val="dk1"/>
                </a:solidFill>
                <a:latin typeface="Quattrocento Sans"/>
                <a:ea typeface="Quattrocento Sans"/>
                <a:cs typeface="Quattrocento Sans"/>
                <a:sym typeface="Quattrocento Sans"/>
              </a:rPr>
              <a:t>Limited ability to make website design changes</a:t>
            </a:r>
          </a:p>
        </p:txBody>
      </p:sp>
      <p:pic>
        <p:nvPicPr>
          <p:cNvPr id="170" name="Shape 170"/>
          <p:cNvPicPr preferRelativeResize="0"/>
          <p:nvPr/>
        </p:nvPicPr>
        <p:blipFill rotWithShape="1">
          <a:blip r:embed="rId3">
            <a:alphaModFix/>
          </a:blip>
          <a:srcRect b="12958" l="0" r="0" t="0"/>
          <a:stretch/>
        </p:blipFill>
        <p:spPr>
          <a:xfrm flipH="1">
            <a:off x="620345" y="720718"/>
            <a:ext cx="874825" cy="76824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4" name="Shape 174"/>
        <p:cNvGrpSpPr/>
        <p:nvPr/>
      </p:nvGrpSpPr>
      <p:grpSpPr>
        <a:xfrm>
          <a:off x="0" y="0"/>
          <a:ext cx="0" cy="0"/>
          <a:chOff x="0" y="0"/>
          <a:chExt cx="0" cy="0"/>
        </a:xfrm>
      </p:grpSpPr>
      <p:sp>
        <p:nvSpPr>
          <p:cNvPr id="175" name="Shape 175"/>
          <p:cNvSpPr txBox="1"/>
          <p:nvPr>
            <p:ph type="ctrTitle"/>
          </p:nvPr>
        </p:nvSpPr>
        <p:spPr>
          <a:xfrm>
            <a:off x="2022225" y="1693525"/>
            <a:ext cx="5798998" cy="1159798"/>
          </a:xfrm>
          <a:prstGeom prst="rect">
            <a:avLst/>
          </a:prstGeom>
          <a:solidFill>
            <a:srgbClr val="FFFFFF"/>
          </a:solidFill>
          <a:ln>
            <a:noFill/>
          </a:ln>
        </p:spPr>
        <p:txBody>
          <a:bodyPr anchorCtr="0" anchor="b" bIns="91425" lIns="91425" rIns="91425" tIns="91425">
            <a:noAutofit/>
          </a:bodyPr>
          <a:lstStyle/>
          <a:p>
            <a:pPr indent="0" lvl="0" marL="0" marR="0" rtl="0" algn="l">
              <a:lnSpc>
                <a:spcPct val="100000"/>
              </a:lnSpc>
              <a:spcBef>
                <a:spcPts val="0"/>
              </a:spcBef>
              <a:spcAft>
                <a:spcPts val="0"/>
              </a:spcAft>
              <a:buClr>
                <a:srgbClr val="000000"/>
              </a:buClr>
              <a:buSzPct val="25000"/>
              <a:buFont typeface="Lora"/>
              <a:buNone/>
            </a:pPr>
            <a:r>
              <a:rPr b="1" i="0" lang="en" sz="3000" u="none" cap="none" strike="noStrike">
                <a:solidFill>
                  <a:srgbClr val="000000"/>
                </a:solidFill>
                <a:latin typeface="Lora"/>
                <a:ea typeface="Lora"/>
                <a:cs typeface="Lora"/>
                <a:sym typeface="Lora"/>
              </a:rPr>
              <a:t>Web Analytics Metrics</a:t>
            </a:r>
          </a:p>
        </p:txBody>
      </p:sp>
      <p:sp>
        <p:nvSpPr>
          <p:cNvPr id="176" name="Shape 176"/>
          <p:cNvSpPr txBox="1"/>
          <p:nvPr>
            <p:ph idx="1" type="subTitle"/>
          </p:nvPr>
        </p:nvSpPr>
        <p:spPr>
          <a:xfrm>
            <a:off x="2022300" y="2815925"/>
            <a:ext cx="6209700" cy="784798"/>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000000"/>
              </a:buClr>
              <a:buSzPct val="25000"/>
              <a:buFont typeface="Quattrocento Sans"/>
              <a:buNone/>
            </a:pPr>
            <a:r>
              <a:rPr b="0" i="0" lang="en" sz="1400" u="none" cap="none" strike="noStrike">
                <a:solidFill>
                  <a:srgbClr val="000000"/>
                </a:solidFill>
                <a:highlight>
                  <a:srgbClr val="FFCD00"/>
                </a:highlight>
                <a:latin typeface="Quattrocento Sans"/>
                <a:ea typeface="Quattrocento Sans"/>
                <a:cs typeface="Quattrocento Sans"/>
                <a:sym typeface="Quattrocento Sans"/>
              </a:rPr>
              <a:t>Systematic analysis of web presence to identify opportunities. </a:t>
            </a:r>
          </a:p>
        </p:txBody>
      </p:sp>
      <p:sp>
        <p:nvSpPr>
          <p:cNvPr id="177" name="Shape 177"/>
          <p:cNvSpPr txBox="1"/>
          <p:nvPr/>
        </p:nvSpPr>
        <p:spPr>
          <a:xfrm>
            <a:off x="1133975" y="2291150"/>
            <a:ext cx="543899" cy="562199"/>
          </a:xfrm>
          <a:prstGeom prst="rect">
            <a:avLst/>
          </a:prstGeom>
          <a:noFill/>
          <a:ln>
            <a:noFill/>
          </a:ln>
        </p:spPr>
        <p:txBody>
          <a:bodyPr anchorCtr="0" anchor="ctr" bIns="91425" lIns="91425" rIns="91425" tIns="91425">
            <a:noAutofit/>
          </a:bodyPr>
          <a:lstStyle/>
          <a:p>
            <a:pPr indent="0" lvl="0" marL="0" marR="0" rtl="0" algn="ctr">
              <a:lnSpc>
                <a:spcPct val="100000"/>
              </a:lnSpc>
              <a:spcBef>
                <a:spcPts val="0"/>
              </a:spcBef>
              <a:spcAft>
                <a:spcPts val="0"/>
              </a:spcAft>
              <a:buClr>
                <a:schemeClr val="dk1"/>
              </a:buClr>
              <a:buSzPct val="25000"/>
              <a:buFont typeface="Lora"/>
              <a:buNone/>
            </a:pPr>
            <a:r>
              <a:rPr b="0" i="0" lang="en" sz="2400" u="none" cap="none" strike="noStrike">
                <a:solidFill>
                  <a:schemeClr val="dk1"/>
                </a:solidFill>
                <a:latin typeface="Lora"/>
                <a:ea typeface="Lora"/>
                <a:cs typeface="Lora"/>
                <a:sym typeface="Lora"/>
              </a:rPr>
              <a:t>2</a:t>
            </a:r>
          </a:p>
        </p:txBody>
      </p:sp>
    </p:spTree>
  </p:cSld>
  <p:clrMapOvr>
    <a:masterClrMapping/>
  </p:clrMapOvr>
</p:sld>
</file>

<file path=ppt/theme/theme1.xml><?xml version="1.0" encoding="utf-8"?>
<a:theme xmlns:a="http://schemas.openxmlformats.org/drawingml/2006/main" xmlns:r="http://schemas.openxmlformats.org/officeDocument/2006/relationships" name="Viola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Viola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